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4" r:id="rId2"/>
    <p:sldMasterId id="2147483696" r:id="rId3"/>
  </p:sldMasterIdLst>
  <p:notesMasterIdLst>
    <p:notesMasterId r:id="rId10"/>
  </p:notesMasterIdLst>
  <p:sldIdLst>
    <p:sldId id="256" r:id="rId4"/>
    <p:sldId id="423" r:id="rId5"/>
    <p:sldId id="484" r:id="rId6"/>
    <p:sldId id="492" r:id="rId7"/>
    <p:sldId id="494" r:id="rId8"/>
    <p:sldId id="339" r:id="rId9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1"/>
      <p:bold r:id="rId12"/>
      <p:italic r:id="rId13"/>
      <p:boldItalic r:id="rId14"/>
    </p:embeddedFont>
    <p:embeddedFont>
      <p:font typeface="Fira Sans Extra Condensed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04">
          <p15:clr>
            <a:srgbClr val="00FF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42"/>
    <p:restoredTop sz="94704"/>
  </p:normalViewPr>
  <p:slideViewPr>
    <p:cSldViewPr snapToGrid="0">
      <p:cViewPr varScale="1">
        <p:scale>
          <a:sx n="130" d="100"/>
          <a:sy n="130" d="100"/>
        </p:scale>
        <p:origin x="192" y="344"/>
      </p:cViewPr>
      <p:guideLst>
        <p:guide orient="horz" pos="5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C253D-70A5-4EAA-879A-CD552248F3A4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0A206AF-6654-489B-B75E-6E81C8554E61}">
      <dgm:prSet phldrT="[Metin]" custT="1"/>
      <dgm:spPr/>
      <dgm:t>
        <a:bodyPr/>
        <a:lstStyle/>
        <a:p>
          <a:r>
            <a: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Çocuk ve ailenin gelişimsel, eğitsel ve tıbbi gereksinimlerini ortaya konan </a:t>
          </a:r>
        </a:p>
      </dgm:t>
    </dgm:pt>
    <dgm:pt modelId="{84DF4AD5-3CEE-44F3-99FA-E97309946249}" type="parTrans" cxnId="{8F923C35-4CFD-448C-B4B0-25AAD159258D}">
      <dgm:prSet/>
      <dgm:spPr/>
      <dgm:t>
        <a:bodyPr/>
        <a:lstStyle/>
        <a:p>
          <a:endParaRPr lang="tr-TR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9FAC72-46EB-4F3A-9A12-F1DE9306D949}" type="sibTrans" cxnId="{8F923C35-4CFD-448C-B4B0-25AAD159258D}">
      <dgm:prSet custT="1"/>
      <dgm:spPr/>
      <dgm:t>
        <a:bodyPr/>
        <a:lstStyle/>
        <a:p>
          <a:endParaRPr lang="tr-TR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DB49B8-BFB4-4EFF-A245-D409180B5859}">
      <dgm:prSet phldrT="[Metin]" custT="1"/>
      <dgm:spPr/>
      <dgm:t>
        <a:bodyPr/>
        <a:lstStyle/>
        <a:p>
          <a:r>
            <a: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Gereksinimler hakkında uzman ve aile üyeleri arasında fikir birliği sağlanan  </a:t>
          </a:r>
        </a:p>
      </dgm:t>
    </dgm:pt>
    <dgm:pt modelId="{4A454CCA-7219-417E-9EE1-DEE82C0AA613}" type="parTrans" cxnId="{D025E8FD-DCF2-4D60-8927-6BCDBC88258D}">
      <dgm:prSet/>
      <dgm:spPr/>
      <dgm:t>
        <a:bodyPr/>
        <a:lstStyle/>
        <a:p>
          <a:endParaRPr lang="tr-TR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3FCEF0-3B53-4BAA-928F-F7CFA31BC056}" type="sibTrans" cxnId="{D025E8FD-DCF2-4D60-8927-6BCDBC88258D}">
      <dgm:prSet custT="1"/>
      <dgm:spPr/>
      <dgm:t>
        <a:bodyPr/>
        <a:lstStyle/>
        <a:p>
          <a:endParaRPr lang="tr-TR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87847C-1403-4460-A1A7-9E56C9352F0A}">
      <dgm:prSet phldrT="[Metin]" custT="1"/>
      <dgm:spPr/>
      <dgm:t>
        <a:bodyPr/>
        <a:lstStyle/>
        <a:p>
          <a:r>
            <a: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Tekrarlı ölçümler yapılan </a:t>
          </a:r>
        </a:p>
      </dgm:t>
    </dgm:pt>
    <dgm:pt modelId="{4E5DDF9E-35E3-440E-9FB0-232E34E93D85}" type="parTrans" cxnId="{B50B47FA-5E9D-41A9-B08B-998C624E9FEE}">
      <dgm:prSet/>
      <dgm:spPr/>
      <dgm:t>
        <a:bodyPr/>
        <a:lstStyle/>
        <a:p>
          <a:endParaRPr lang="tr-TR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63333E-05A0-4DF0-8596-E0F3C1D7BA3B}" type="sibTrans" cxnId="{B50B47FA-5E9D-41A9-B08B-998C624E9FEE}">
      <dgm:prSet custT="1"/>
      <dgm:spPr/>
      <dgm:t>
        <a:bodyPr/>
        <a:lstStyle/>
        <a:p>
          <a:endParaRPr lang="tr-TR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96E0C1-228C-4C24-8667-89FD865F4BFE}">
      <dgm:prSet phldrT="[Metin]" custT="1"/>
      <dgm:spPr/>
      <dgm:t>
        <a:bodyPr/>
        <a:lstStyle/>
        <a:p>
          <a:r>
            <a: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Esnek ve işbirliğine dayalı</a:t>
          </a:r>
        </a:p>
      </dgm:t>
    </dgm:pt>
    <dgm:pt modelId="{1D1ADDF3-7E20-4FF9-BBB8-53FEC6E9E985}" type="parTrans" cxnId="{FABB8211-C5AB-4271-A52F-B75259AEE851}">
      <dgm:prSet/>
      <dgm:spPr/>
      <dgm:t>
        <a:bodyPr/>
        <a:lstStyle/>
        <a:p>
          <a:endParaRPr lang="tr-TR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B0D931-167C-4B88-8B45-A2BB45404F12}" type="sibTrans" cxnId="{FABB8211-C5AB-4271-A52F-B75259AEE851}">
      <dgm:prSet custT="1"/>
      <dgm:spPr/>
      <dgm:t>
        <a:bodyPr/>
        <a:lstStyle/>
        <a:p>
          <a:endParaRPr lang="tr-TR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C9196F-07E7-406B-A625-38A6B7FB9F5B}">
      <dgm:prSet phldrT="[Metin]" custT="1"/>
      <dgm:spPr/>
      <dgm:t>
        <a:bodyPr/>
        <a:lstStyle/>
        <a:p>
          <a:r>
            <a: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Karar verme süreci </a:t>
          </a:r>
        </a:p>
      </dgm:t>
    </dgm:pt>
    <dgm:pt modelId="{E16C9A3F-BD62-4125-9A87-0601FF9696AA}" type="parTrans" cxnId="{FB516B69-A324-4594-BB63-2E31582954A4}">
      <dgm:prSet/>
      <dgm:spPr/>
      <dgm:t>
        <a:bodyPr/>
        <a:lstStyle/>
        <a:p>
          <a:endParaRPr lang="tr-TR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FD24A2-F458-49AA-9108-D139D2EFC006}" type="sibTrans" cxnId="{FB516B69-A324-4594-BB63-2E31582954A4}">
      <dgm:prSet custT="1"/>
      <dgm:spPr/>
      <dgm:t>
        <a:bodyPr/>
        <a:lstStyle/>
        <a:p>
          <a:endParaRPr lang="tr-TR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795CEE-10CC-4BDD-A1C9-22730455DD49}" type="pres">
      <dgm:prSet presAssocID="{1E3C253D-70A5-4EAA-879A-CD552248F3A4}" presName="outerComposite" presStyleCnt="0">
        <dgm:presLayoutVars>
          <dgm:chMax val="5"/>
          <dgm:dir/>
          <dgm:resizeHandles val="exact"/>
        </dgm:presLayoutVars>
      </dgm:prSet>
      <dgm:spPr/>
    </dgm:pt>
    <dgm:pt modelId="{916A9E07-4757-468A-96ED-411E6EBB4EFD}" type="pres">
      <dgm:prSet presAssocID="{1E3C253D-70A5-4EAA-879A-CD552248F3A4}" presName="dummyMaxCanvas" presStyleCnt="0">
        <dgm:presLayoutVars/>
      </dgm:prSet>
      <dgm:spPr/>
    </dgm:pt>
    <dgm:pt modelId="{0AA6AD0D-009A-4F28-9176-99320FC3FC89}" type="pres">
      <dgm:prSet presAssocID="{1E3C253D-70A5-4EAA-879A-CD552248F3A4}" presName="FiveNodes_1" presStyleLbl="node1" presStyleIdx="0" presStyleCnt="5">
        <dgm:presLayoutVars>
          <dgm:bulletEnabled val="1"/>
        </dgm:presLayoutVars>
      </dgm:prSet>
      <dgm:spPr/>
    </dgm:pt>
    <dgm:pt modelId="{04930597-A3A8-4B58-8D78-07A0EC8371A1}" type="pres">
      <dgm:prSet presAssocID="{1E3C253D-70A5-4EAA-879A-CD552248F3A4}" presName="FiveNodes_2" presStyleLbl="node1" presStyleIdx="1" presStyleCnt="5">
        <dgm:presLayoutVars>
          <dgm:bulletEnabled val="1"/>
        </dgm:presLayoutVars>
      </dgm:prSet>
      <dgm:spPr/>
    </dgm:pt>
    <dgm:pt modelId="{FCC080D6-CAE4-4956-9A4C-1D10D838AAF9}" type="pres">
      <dgm:prSet presAssocID="{1E3C253D-70A5-4EAA-879A-CD552248F3A4}" presName="FiveNodes_3" presStyleLbl="node1" presStyleIdx="2" presStyleCnt="5">
        <dgm:presLayoutVars>
          <dgm:bulletEnabled val="1"/>
        </dgm:presLayoutVars>
      </dgm:prSet>
      <dgm:spPr/>
    </dgm:pt>
    <dgm:pt modelId="{2EDA517D-C8BA-4CAE-A192-FD21EC221497}" type="pres">
      <dgm:prSet presAssocID="{1E3C253D-70A5-4EAA-879A-CD552248F3A4}" presName="FiveNodes_4" presStyleLbl="node1" presStyleIdx="3" presStyleCnt="5">
        <dgm:presLayoutVars>
          <dgm:bulletEnabled val="1"/>
        </dgm:presLayoutVars>
      </dgm:prSet>
      <dgm:spPr/>
    </dgm:pt>
    <dgm:pt modelId="{E529ED75-2C01-4BC6-852B-C7F22FA0BE6B}" type="pres">
      <dgm:prSet presAssocID="{1E3C253D-70A5-4EAA-879A-CD552248F3A4}" presName="FiveNodes_5" presStyleLbl="node1" presStyleIdx="4" presStyleCnt="5">
        <dgm:presLayoutVars>
          <dgm:bulletEnabled val="1"/>
        </dgm:presLayoutVars>
      </dgm:prSet>
      <dgm:spPr/>
    </dgm:pt>
    <dgm:pt modelId="{6A56F4CA-637E-4A5F-94A0-9275EA1A8B9E}" type="pres">
      <dgm:prSet presAssocID="{1E3C253D-70A5-4EAA-879A-CD552248F3A4}" presName="FiveConn_1-2" presStyleLbl="fgAccFollowNode1" presStyleIdx="0" presStyleCnt="4">
        <dgm:presLayoutVars>
          <dgm:bulletEnabled val="1"/>
        </dgm:presLayoutVars>
      </dgm:prSet>
      <dgm:spPr/>
    </dgm:pt>
    <dgm:pt modelId="{32965A76-CBCE-4B5F-B775-9F971F90F8A1}" type="pres">
      <dgm:prSet presAssocID="{1E3C253D-70A5-4EAA-879A-CD552248F3A4}" presName="FiveConn_2-3" presStyleLbl="fgAccFollowNode1" presStyleIdx="1" presStyleCnt="4">
        <dgm:presLayoutVars>
          <dgm:bulletEnabled val="1"/>
        </dgm:presLayoutVars>
      </dgm:prSet>
      <dgm:spPr/>
    </dgm:pt>
    <dgm:pt modelId="{896F46F2-88BF-423E-9812-C69F2A2E3EC7}" type="pres">
      <dgm:prSet presAssocID="{1E3C253D-70A5-4EAA-879A-CD552248F3A4}" presName="FiveConn_3-4" presStyleLbl="fgAccFollowNode1" presStyleIdx="2" presStyleCnt="4">
        <dgm:presLayoutVars>
          <dgm:bulletEnabled val="1"/>
        </dgm:presLayoutVars>
      </dgm:prSet>
      <dgm:spPr/>
    </dgm:pt>
    <dgm:pt modelId="{D40623F4-389A-47CD-89E2-553D18D3613C}" type="pres">
      <dgm:prSet presAssocID="{1E3C253D-70A5-4EAA-879A-CD552248F3A4}" presName="FiveConn_4-5" presStyleLbl="fgAccFollowNode1" presStyleIdx="3" presStyleCnt="4">
        <dgm:presLayoutVars>
          <dgm:bulletEnabled val="1"/>
        </dgm:presLayoutVars>
      </dgm:prSet>
      <dgm:spPr/>
    </dgm:pt>
    <dgm:pt modelId="{432EC405-409C-4049-9038-843F0C7FD1C7}" type="pres">
      <dgm:prSet presAssocID="{1E3C253D-70A5-4EAA-879A-CD552248F3A4}" presName="FiveNodes_1_text" presStyleLbl="node1" presStyleIdx="4" presStyleCnt="5">
        <dgm:presLayoutVars>
          <dgm:bulletEnabled val="1"/>
        </dgm:presLayoutVars>
      </dgm:prSet>
      <dgm:spPr/>
    </dgm:pt>
    <dgm:pt modelId="{99FE575E-780D-49E1-BEAF-C81AFE3B13BE}" type="pres">
      <dgm:prSet presAssocID="{1E3C253D-70A5-4EAA-879A-CD552248F3A4}" presName="FiveNodes_2_text" presStyleLbl="node1" presStyleIdx="4" presStyleCnt="5">
        <dgm:presLayoutVars>
          <dgm:bulletEnabled val="1"/>
        </dgm:presLayoutVars>
      </dgm:prSet>
      <dgm:spPr/>
    </dgm:pt>
    <dgm:pt modelId="{AD987D9B-EC75-4C3B-AB19-9F4239957DFE}" type="pres">
      <dgm:prSet presAssocID="{1E3C253D-70A5-4EAA-879A-CD552248F3A4}" presName="FiveNodes_3_text" presStyleLbl="node1" presStyleIdx="4" presStyleCnt="5">
        <dgm:presLayoutVars>
          <dgm:bulletEnabled val="1"/>
        </dgm:presLayoutVars>
      </dgm:prSet>
      <dgm:spPr/>
    </dgm:pt>
    <dgm:pt modelId="{E38155DA-9549-4B47-8D9C-1809D5DF527A}" type="pres">
      <dgm:prSet presAssocID="{1E3C253D-70A5-4EAA-879A-CD552248F3A4}" presName="FiveNodes_4_text" presStyleLbl="node1" presStyleIdx="4" presStyleCnt="5">
        <dgm:presLayoutVars>
          <dgm:bulletEnabled val="1"/>
        </dgm:presLayoutVars>
      </dgm:prSet>
      <dgm:spPr/>
    </dgm:pt>
    <dgm:pt modelId="{98E0D985-7F7B-4D4F-8B38-A984EF7D4ED5}" type="pres">
      <dgm:prSet presAssocID="{1E3C253D-70A5-4EAA-879A-CD552248F3A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ABB8211-C5AB-4271-A52F-B75259AEE851}" srcId="{1E3C253D-70A5-4EAA-879A-CD552248F3A4}" destId="{2A96E0C1-228C-4C24-8667-89FD865F4BFE}" srcOrd="3" destOrd="0" parTransId="{1D1ADDF3-7E20-4FF9-BBB8-53FEC6E9E985}" sibTransId="{A5B0D931-167C-4B88-8B45-A2BB45404F12}"/>
    <dgm:cxn modelId="{730C6624-63C4-431C-AB9E-72FF6ACAE159}" type="presOf" srcId="{81C9196F-07E7-406B-A625-38A6B7FB9F5B}" destId="{98E0D985-7F7B-4D4F-8B38-A984EF7D4ED5}" srcOrd="1" destOrd="0" presId="urn:microsoft.com/office/officeart/2005/8/layout/vProcess5"/>
    <dgm:cxn modelId="{89A82831-5A6B-4F3C-A6F6-20D5E63E09F0}" type="presOf" srcId="{1E3C253D-70A5-4EAA-879A-CD552248F3A4}" destId="{3F795CEE-10CC-4BDD-A1C9-22730455DD49}" srcOrd="0" destOrd="0" presId="urn:microsoft.com/office/officeart/2005/8/layout/vProcess5"/>
    <dgm:cxn modelId="{8F923C35-4CFD-448C-B4B0-25AAD159258D}" srcId="{1E3C253D-70A5-4EAA-879A-CD552248F3A4}" destId="{20A206AF-6654-489B-B75E-6E81C8554E61}" srcOrd="0" destOrd="0" parTransId="{84DF4AD5-3CEE-44F3-99FA-E97309946249}" sibTransId="{079FAC72-46EB-4F3A-9A12-F1DE9306D949}"/>
    <dgm:cxn modelId="{8F862E4D-2424-4B85-9D5D-7BF9EE4C3B15}" type="presOf" srcId="{20A206AF-6654-489B-B75E-6E81C8554E61}" destId="{0AA6AD0D-009A-4F28-9176-99320FC3FC89}" srcOrd="0" destOrd="0" presId="urn:microsoft.com/office/officeart/2005/8/layout/vProcess5"/>
    <dgm:cxn modelId="{FB516B69-A324-4594-BB63-2E31582954A4}" srcId="{1E3C253D-70A5-4EAA-879A-CD552248F3A4}" destId="{81C9196F-07E7-406B-A625-38A6B7FB9F5B}" srcOrd="4" destOrd="0" parTransId="{E16C9A3F-BD62-4125-9A87-0601FF9696AA}" sibTransId="{62FD24A2-F458-49AA-9108-D139D2EFC006}"/>
    <dgm:cxn modelId="{7DA9577A-F374-4AFE-83A4-A805313B9CE8}" type="presOf" srcId="{2A96E0C1-228C-4C24-8667-89FD865F4BFE}" destId="{2EDA517D-C8BA-4CAE-A192-FD21EC221497}" srcOrd="0" destOrd="0" presId="urn:microsoft.com/office/officeart/2005/8/layout/vProcess5"/>
    <dgm:cxn modelId="{73297488-0297-4549-BE99-A8301A885E45}" type="presOf" srcId="{233FCEF0-3B53-4BAA-928F-F7CFA31BC056}" destId="{32965A76-CBCE-4B5F-B775-9F971F90F8A1}" srcOrd="0" destOrd="0" presId="urn:microsoft.com/office/officeart/2005/8/layout/vProcess5"/>
    <dgm:cxn modelId="{352AE992-8656-42D3-8CED-F377C2014631}" type="presOf" srcId="{8487847C-1403-4460-A1A7-9E56C9352F0A}" destId="{AD987D9B-EC75-4C3B-AB19-9F4239957DFE}" srcOrd="1" destOrd="0" presId="urn:microsoft.com/office/officeart/2005/8/layout/vProcess5"/>
    <dgm:cxn modelId="{FBED6395-CCD8-4A7D-92AF-5A334484B19F}" type="presOf" srcId="{4963333E-05A0-4DF0-8596-E0F3C1D7BA3B}" destId="{896F46F2-88BF-423E-9812-C69F2A2E3EC7}" srcOrd="0" destOrd="0" presId="urn:microsoft.com/office/officeart/2005/8/layout/vProcess5"/>
    <dgm:cxn modelId="{669CEB96-BFB0-4B6B-88D7-B027441CFA14}" type="presOf" srcId="{079FAC72-46EB-4F3A-9A12-F1DE9306D949}" destId="{6A56F4CA-637E-4A5F-94A0-9275EA1A8B9E}" srcOrd="0" destOrd="0" presId="urn:microsoft.com/office/officeart/2005/8/layout/vProcess5"/>
    <dgm:cxn modelId="{84A015A7-4033-4E98-9946-9B4044B240E2}" type="presOf" srcId="{ECDB49B8-BFB4-4EFF-A245-D409180B5859}" destId="{04930597-A3A8-4B58-8D78-07A0EC8371A1}" srcOrd="0" destOrd="0" presId="urn:microsoft.com/office/officeart/2005/8/layout/vProcess5"/>
    <dgm:cxn modelId="{5EBDE9A8-DB89-4ADA-98AC-1695CEF3894B}" type="presOf" srcId="{8487847C-1403-4460-A1A7-9E56C9352F0A}" destId="{FCC080D6-CAE4-4956-9A4C-1D10D838AAF9}" srcOrd="0" destOrd="0" presId="urn:microsoft.com/office/officeart/2005/8/layout/vProcess5"/>
    <dgm:cxn modelId="{E37D73A9-73C8-4369-9734-CC187ADAB983}" type="presOf" srcId="{A5B0D931-167C-4B88-8B45-A2BB45404F12}" destId="{D40623F4-389A-47CD-89E2-553D18D3613C}" srcOrd="0" destOrd="0" presId="urn:microsoft.com/office/officeart/2005/8/layout/vProcess5"/>
    <dgm:cxn modelId="{2155B0BD-1BC8-4311-81BA-DD6F38E3B364}" type="presOf" srcId="{2A96E0C1-228C-4C24-8667-89FD865F4BFE}" destId="{E38155DA-9549-4B47-8D9C-1809D5DF527A}" srcOrd="1" destOrd="0" presId="urn:microsoft.com/office/officeart/2005/8/layout/vProcess5"/>
    <dgm:cxn modelId="{119208CF-2C43-4DBD-88A9-AEAC22C6020C}" type="presOf" srcId="{81C9196F-07E7-406B-A625-38A6B7FB9F5B}" destId="{E529ED75-2C01-4BC6-852B-C7F22FA0BE6B}" srcOrd="0" destOrd="0" presId="urn:microsoft.com/office/officeart/2005/8/layout/vProcess5"/>
    <dgm:cxn modelId="{10B30CD8-762C-49E4-8B1B-830E8CFD2B5A}" type="presOf" srcId="{ECDB49B8-BFB4-4EFF-A245-D409180B5859}" destId="{99FE575E-780D-49E1-BEAF-C81AFE3B13BE}" srcOrd="1" destOrd="0" presId="urn:microsoft.com/office/officeart/2005/8/layout/vProcess5"/>
    <dgm:cxn modelId="{F26500ED-B317-4578-A743-A80F85491596}" type="presOf" srcId="{20A206AF-6654-489B-B75E-6E81C8554E61}" destId="{432EC405-409C-4049-9038-843F0C7FD1C7}" srcOrd="1" destOrd="0" presId="urn:microsoft.com/office/officeart/2005/8/layout/vProcess5"/>
    <dgm:cxn modelId="{B50B47FA-5E9D-41A9-B08B-998C624E9FEE}" srcId="{1E3C253D-70A5-4EAA-879A-CD552248F3A4}" destId="{8487847C-1403-4460-A1A7-9E56C9352F0A}" srcOrd="2" destOrd="0" parTransId="{4E5DDF9E-35E3-440E-9FB0-232E34E93D85}" sibTransId="{4963333E-05A0-4DF0-8596-E0F3C1D7BA3B}"/>
    <dgm:cxn modelId="{D025E8FD-DCF2-4D60-8927-6BCDBC88258D}" srcId="{1E3C253D-70A5-4EAA-879A-CD552248F3A4}" destId="{ECDB49B8-BFB4-4EFF-A245-D409180B5859}" srcOrd="1" destOrd="0" parTransId="{4A454CCA-7219-417E-9EE1-DEE82C0AA613}" sibTransId="{233FCEF0-3B53-4BAA-928F-F7CFA31BC056}"/>
    <dgm:cxn modelId="{53165554-A330-41F2-9A72-81A11F13A73F}" type="presParOf" srcId="{3F795CEE-10CC-4BDD-A1C9-22730455DD49}" destId="{916A9E07-4757-468A-96ED-411E6EBB4EFD}" srcOrd="0" destOrd="0" presId="urn:microsoft.com/office/officeart/2005/8/layout/vProcess5"/>
    <dgm:cxn modelId="{E4EB365A-CCB6-4956-95F2-90603A7F2C69}" type="presParOf" srcId="{3F795CEE-10CC-4BDD-A1C9-22730455DD49}" destId="{0AA6AD0D-009A-4F28-9176-99320FC3FC89}" srcOrd="1" destOrd="0" presId="urn:microsoft.com/office/officeart/2005/8/layout/vProcess5"/>
    <dgm:cxn modelId="{83669652-003B-4DDD-AA2D-3EA42E00F859}" type="presParOf" srcId="{3F795CEE-10CC-4BDD-A1C9-22730455DD49}" destId="{04930597-A3A8-4B58-8D78-07A0EC8371A1}" srcOrd="2" destOrd="0" presId="urn:microsoft.com/office/officeart/2005/8/layout/vProcess5"/>
    <dgm:cxn modelId="{B6AC1011-43AE-4321-845E-76CFBF26C6DE}" type="presParOf" srcId="{3F795CEE-10CC-4BDD-A1C9-22730455DD49}" destId="{FCC080D6-CAE4-4956-9A4C-1D10D838AAF9}" srcOrd="3" destOrd="0" presId="urn:microsoft.com/office/officeart/2005/8/layout/vProcess5"/>
    <dgm:cxn modelId="{FDF7E753-8D2D-455B-8338-12C18964BB03}" type="presParOf" srcId="{3F795CEE-10CC-4BDD-A1C9-22730455DD49}" destId="{2EDA517D-C8BA-4CAE-A192-FD21EC221497}" srcOrd="4" destOrd="0" presId="urn:microsoft.com/office/officeart/2005/8/layout/vProcess5"/>
    <dgm:cxn modelId="{7476AE73-2F0C-48A7-B6EF-69EC1ED35AF3}" type="presParOf" srcId="{3F795CEE-10CC-4BDD-A1C9-22730455DD49}" destId="{E529ED75-2C01-4BC6-852B-C7F22FA0BE6B}" srcOrd="5" destOrd="0" presId="urn:microsoft.com/office/officeart/2005/8/layout/vProcess5"/>
    <dgm:cxn modelId="{512A4DD5-0A9A-425F-BB7C-1F07C9B3B5B8}" type="presParOf" srcId="{3F795CEE-10CC-4BDD-A1C9-22730455DD49}" destId="{6A56F4CA-637E-4A5F-94A0-9275EA1A8B9E}" srcOrd="6" destOrd="0" presId="urn:microsoft.com/office/officeart/2005/8/layout/vProcess5"/>
    <dgm:cxn modelId="{3CF0268D-203A-4BFA-8B5F-F6AB17BF53BB}" type="presParOf" srcId="{3F795CEE-10CC-4BDD-A1C9-22730455DD49}" destId="{32965A76-CBCE-4B5F-B775-9F971F90F8A1}" srcOrd="7" destOrd="0" presId="urn:microsoft.com/office/officeart/2005/8/layout/vProcess5"/>
    <dgm:cxn modelId="{78F2A2CE-424D-4287-97C5-421E1ED6EA7A}" type="presParOf" srcId="{3F795CEE-10CC-4BDD-A1C9-22730455DD49}" destId="{896F46F2-88BF-423E-9812-C69F2A2E3EC7}" srcOrd="8" destOrd="0" presId="urn:microsoft.com/office/officeart/2005/8/layout/vProcess5"/>
    <dgm:cxn modelId="{FDD2C5C2-046F-4974-8850-EE70C248D05A}" type="presParOf" srcId="{3F795CEE-10CC-4BDD-A1C9-22730455DD49}" destId="{D40623F4-389A-47CD-89E2-553D18D3613C}" srcOrd="9" destOrd="0" presId="urn:microsoft.com/office/officeart/2005/8/layout/vProcess5"/>
    <dgm:cxn modelId="{61A46350-9D3D-4631-AFA7-3C1E4E7EDAB8}" type="presParOf" srcId="{3F795CEE-10CC-4BDD-A1C9-22730455DD49}" destId="{432EC405-409C-4049-9038-843F0C7FD1C7}" srcOrd="10" destOrd="0" presId="urn:microsoft.com/office/officeart/2005/8/layout/vProcess5"/>
    <dgm:cxn modelId="{4799DDA5-B09E-485F-9E2B-51F42FAC23AA}" type="presParOf" srcId="{3F795CEE-10CC-4BDD-A1C9-22730455DD49}" destId="{99FE575E-780D-49E1-BEAF-C81AFE3B13BE}" srcOrd="11" destOrd="0" presId="urn:microsoft.com/office/officeart/2005/8/layout/vProcess5"/>
    <dgm:cxn modelId="{5700EBDE-F137-41FE-ADC7-8A3B04B660C4}" type="presParOf" srcId="{3F795CEE-10CC-4BDD-A1C9-22730455DD49}" destId="{AD987D9B-EC75-4C3B-AB19-9F4239957DFE}" srcOrd="12" destOrd="0" presId="urn:microsoft.com/office/officeart/2005/8/layout/vProcess5"/>
    <dgm:cxn modelId="{112120CA-CBA6-4C18-858B-2B92D386407F}" type="presParOf" srcId="{3F795CEE-10CC-4BDD-A1C9-22730455DD49}" destId="{E38155DA-9549-4B47-8D9C-1809D5DF527A}" srcOrd="13" destOrd="0" presId="urn:microsoft.com/office/officeart/2005/8/layout/vProcess5"/>
    <dgm:cxn modelId="{636A7E56-4BC7-442D-9DD0-EB3267F8903F}" type="presParOf" srcId="{3F795CEE-10CC-4BDD-A1C9-22730455DD49}" destId="{98E0D985-7F7B-4D4F-8B38-A984EF7D4ED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195B85-88D5-4076-809D-E6C4FCB22079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5853B082-1BE2-4146-BA0C-9DFFCC1DB167}">
      <dgm:prSet phldrT="[Metin]" custT="1"/>
      <dgm:spPr/>
      <dgm:t>
        <a:bodyPr/>
        <a:lstStyle/>
        <a:p>
          <a:r>
            <a:rPr lang="tr-T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 dönemde, gelişim alanlarındaki bilgi sahibi olmak ve olası farklılıkları ortaya koymak önemli</a:t>
          </a:r>
        </a:p>
      </dgm:t>
    </dgm:pt>
    <dgm:pt modelId="{68E95131-BE4A-46B5-940F-F2AF7BC6393B}" type="parTrans" cxnId="{D63049CF-5B1D-47AE-B32A-AA2933EF8B26}">
      <dgm:prSet/>
      <dgm:spPr/>
      <dgm:t>
        <a:bodyPr/>
        <a:lstStyle/>
        <a:p>
          <a:endParaRPr lang="tr-TR" sz="16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0CB896-A66D-4E5E-86F5-025660F41CB3}" type="sibTrans" cxnId="{D63049CF-5B1D-47AE-B32A-AA2933EF8B26}">
      <dgm:prSet/>
      <dgm:spPr/>
      <dgm:t>
        <a:bodyPr/>
        <a:lstStyle/>
        <a:p>
          <a:endParaRPr lang="tr-TR" sz="16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63C18B-7E68-4D11-96B1-7180B7B8395D}">
      <dgm:prSet phldrT="[Metin]" custT="1"/>
      <dgm:spPr/>
      <dgm:t>
        <a:bodyPr/>
        <a:lstStyle/>
        <a:p>
          <a:r>
            <a:rPr lang="tr-T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Çocukların takvim yaşları ve gelişimsel gecikmeleri dikkate alınmalı</a:t>
          </a:r>
        </a:p>
      </dgm:t>
    </dgm:pt>
    <dgm:pt modelId="{F37A0E6E-58CA-440D-AC26-9BD9E827310C}" type="parTrans" cxnId="{7F0C04C2-D1CC-48BA-A5E8-9CCEA33B3450}">
      <dgm:prSet/>
      <dgm:spPr/>
      <dgm:t>
        <a:bodyPr/>
        <a:lstStyle/>
        <a:p>
          <a:endParaRPr lang="tr-TR" sz="16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7E275D-B04A-49E2-8491-C2566FE25F38}" type="sibTrans" cxnId="{7F0C04C2-D1CC-48BA-A5E8-9CCEA33B3450}">
      <dgm:prSet/>
      <dgm:spPr/>
      <dgm:t>
        <a:bodyPr/>
        <a:lstStyle/>
        <a:p>
          <a:endParaRPr lang="tr-TR" sz="16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6F1EAB-AA03-47DD-8D10-F56688D51EC3}">
      <dgm:prSet phldrT="[Metin]" custT="1"/>
      <dgm:spPr/>
      <dgm:t>
        <a:bodyPr/>
        <a:lstStyle/>
        <a:p>
          <a:r>
            <a:rPr lang="tr-T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Aileler sürece katılmalı</a:t>
          </a:r>
        </a:p>
      </dgm:t>
    </dgm:pt>
    <dgm:pt modelId="{DCA4A38E-EE4C-403A-8151-A1D59CD57867}" type="parTrans" cxnId="{CA1C61F8-56EA-43A3-8CE1-7E1209CFE114}">
      <dgm:prSet/>
      <dgm:spPr/>
      <dgm:t>
        <a:bodyPr/>
        <a:lstStyle/>
        <a:p>
          <a:endParaRPr lang="tr-TR" sz="16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9F034D-715D-4BFB-98BF-DE18130EBDF4}" type="sibTrans" cxnId="{CA1C61F8-56EA-43A3-8CE1-7E1209CFE114}">
      <dgm:prSet/>
      <dgm:spPr/>
      <dgm:t>
        <a:bodyPr/>
        <a:lstStyle/>
        <a:p>
          <a:endParaRPr lang="tr-TR" sz="16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FB5FB5-76D6-41AC-90D5-A576ABD815F9}">
      <dgm:prSet phldrT="[Metin]" custT="1"/>
      <dgm:spPr/>
      <dgm:t>
        <a:bodyPr/>
        <a:lstStyle/>
        <a:p>
          <a:r>
            <a:rPr lang="tr-T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BAHP ve BEP hazırlanmasına hizmet etme </a:t>
          </a:r>
        </a:p>
      </dgm:t>
    </dgm:pt>
    <dgm:pt modelId="{4DCF0D1A-1A58-4465-8219-A4EADE1F48E6}" type="parTrans" cxnId="{135B810C-C788-45B0-A36F-B1D4ECFDCAC3}">
      <dgm:prSet/>
      <dgm:spPr/>
      <dgm:t>
        <a:bodyPr/>
        <a:lstStyle/>
        <a:p>
          <a:endParaRPr lang="tr-TR" sz="16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AD15A7-71BD-4EA2-AC14-9F599FD0800D}" type="sibTrans" cxnId="{135B810C-C788-45B0-A36F-B1D4ECFDCAC3}">
      <dgm:prSet/>
      <dgm:spPr/>
      <dgm:t>
        <a:bodyPr/>
        <a:lstStyle/>
        <a:p>
          <a:endParaRPr lang="tr-TR" sz="16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A1059C-0BD6-45A9-8DFF-EE7FC6852356}">
      <dgm:prSet phldrT="[Metin]" custT="1"/>
      <dgm:spPr/>
      <dgm:t>
        <a:bodyPr/>
        <a:lstStyle/>
        <a:p>
          <a:r>
            <a:rPr lang="tr-T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Erken dönemde çocuğa sağlanacak özel eğitim hizmetlerinin ortaya konması ve uygulanmasına temel oluşturma.</a:t>
          </a:r>
        </a:p>
      </dgm:t>
    </dgm:pt>
    <dgm:pt modelId="{BE69D9CD-983C-4F13-A1E1-BA2225B9D8FA}" type="parTrans" cxnId="{343D22E6-373B-421A-B7B9-7746A0CD00FC}">
      <dgm:prSet/>
      <dgm:spPr/>
      <dgm:t>
        <a:bodyPr/>
        <a:lstStyle/>
        <a:p>
          <a:endParaRPr lang="tr-TR" sz="16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1DD425-6FBB-44B5-A09D-0D9353693141}" type="sibTrans" cxnId="{343D22E6-373B-421A-B7B9-7746A0CD00FC}">
      <dgm:prSet/>
      <dgm:spPr/>
      <dgm:t>
        <a:bodyPr/>
        <a:lstStyle/>
        <a:p>
          <a:endParaRPr lang="tr-TR" sz="16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5640BE-EE88-4184-86E4-A59C06EDC5BB}" type="pres">
      <dgm:prSet presAssocID="{26195B85-88D5-4076-809D-E6C4FCB22079}" presName="diagram" presStyleCnt="0">
        <dgm:presLayoutVars>
          <dgm:dir/>
          <dgm:resizeHandles val="exact"/>
        </dgm:presLayoutVars>
      </dgm:prSet>
      <dgm:spPr/>
    </dgm:pt>
    <dgm:pt modelId="{B491F399-5330-4D5F-B0C6-DD463A490949}" type="pres">
      <dgm:prSet presAssocID="{5853B082-1BE2-4146-BA0C-9DFFCC1DB167}" presName="node" presStyleLbl="node1" presStyleIdx="0" presStyleCnt="5">
        <dgm:presLayoutVars>
          <dgm:bulletEnabled val="1"/>
        </dgm:presLayoutVars>
      </dgm:prSet>
      <dgm:spPr/>
    </dgm:pt>
    <dgm:pt modelId="{812BE764-27C2-412C-A74D-088FD039B352}" type="pres">
      <dgm:prSet presAssocID="{C70CB896-A66D-4E5E-86F5-025660F41CB3}" presName="sibTrans" presStyleCnt="0"/>
      <dgm:spPr/>
    </dgm:pt>
    <dgm:pt modelId="{ECE7A860-788C-4492-84A7-8CAE8895FDE1}" type="pres">
      <dgm:prSet presAssocID="{2B63C18B-7E68-4D11-96B1-7180B7B8395D}" presName="node" presStyleLbl="node1" presStyleIdx="1" presStyleCnt="5">
        <dgm:presLayoutVars>
          <dgm:bulletEnabled val="1"/>
        </dgm:presLayoutVars>
      </dgm:prSet>
      <dgm:spPr/>
    </dgm:pt>
    <dgm:pt modelId="{52A2C295-CCE5-4338-9ADC-1BA565C6DE96}" type="pres">
      <dgm:prSet presAssocID="{737E275D-B04A-49E2-8491-C2566FE25F38}" presName="sibTrans" presStyleCnt="0"/>
      <dgm:spPr/>
    </dgm:pt>
    <dgm:pt modelId="{C376D43C-3713-4921-9E33-4C4F60464CF9}" type="pres">
      <dgm:prSet presAssocID="{D16F1EAB-AA03-47DD-8D10-F56688D51EC3}" presName="node" presStyleLbl="node1" presStyleIdx="2" presStyleCnt="5">
        <dgm:presLayoutVars>
          <dgm:bulletEnabled val="1"/>
        </dgm:presLayoutVars>
      </dgm:prSet>
      <dgm:spPr/>
    </dgm:pt>
    <dgm:pt modelId="{4BE84CFE-4E76-4BC0-B95B-2CE6E20248A6}" type="pres">
      <dgm:prSet presAssocID="{069F034D-715D-4BFB-98BF-DE18130EBDF4}" presName="sibTrans" presStyleCnt="0"/>
      <dgm:spPr/>
    </dgm:pt>
    <dgm:pt modelId="{2C7AB4AE-961A-4B08-8747-DB4288786F94}" type="pres">
      <dgm:prSet presAssocID="{F3FB5FB5-76D6-41AC-90D5-A576ABD815F9}" presName="node" presStyleLbl="node1" presStyleIdx="3" presStyleCnt="5">
        <dgm:presLayoutVars>
          <dgm:bulletEnabled val="1"/>
        </dgm:presLayoutVars>
      </dgm:prSet>
      <dgm:spPr/>
    </dgm:pt>
    <dgm:pt modelId="{0D01E79C-7B6C-461A-A98C-11527EDCA6AC}" type="pres">
      <dgm:prSet presAssocID="{B5AD15A7-71BD-4EA2-AC14-9F599FD0800D}" presName="sibTrans" presStyleCnt="0"/>
      <dgm:spPr/>
    </dgm:pt>
    <dgm:pt modelId="{FC6FB2E7-6A6B-499C-9B80-389B6D1B01E2}" type="pres">
      <dgm:prSet presAssocID="{9DA1059C-0BD6-45A9-8DFF-EE7FC6852356}" presName="node" presStyleLbl="node1" presStyleIdx="4" presStyleCnt="5">
        <dgm:presLayoutVars>
          <dgm:bulletEnabled val="1"/>
        </dgm:presLayoutVars>
      </dgm:prSet>
      <dgm:spPr/>
    </dgm:pt>
  </dgm:ptLst>
  <dgm:cxnLst>
    <dgm:cxn modelId="{135B810C-C788-45B0-A36F-B1D4ECFDCAC3}" srcId="{26195B85-88D5-4076-809D-E6C4FCB22079}" destId="{F3FB5FB5-76D6-41AC-90D5-A576ABD815F9}" srcOrd="3" destOrd="0" parTransId="{4DCF0D1A-1A58-4465-8219-A4EADE1F48E6}" sibTransId="{B5AD15A7-71BD-4EA2-AC14-9F599FD0800D}"/>
    <dgm:cxn modelId="{2C17811E-0E27-49AC-8354-4ED907263DFE}" type="presOf" srcId="{F3FB5FB5-76D6-41AC-90D5-A576ABD815F9}" destId="{2C7AB4AE-961A-4B08-8747-DB4288786F94}" srcOrd="0" destOrd="0" presId="urn:microsoft.com/office/officeart/2005/8/layout/default"/>
    <dgm:cxn modelId="{72A63F5D-ABEF-4F53-8963-5EC7D558E2E6}" type="presOf" srcId="{26195B85-88D5-4076-809D-E6C4FCB22079}" destId="{A05640BE-EE88-4184-86E4-A59C06EDC5BB}" srcOrd="0" destOrd="0" presId="urn:microsoft.com/office/officeart/2005/8/layout/default"/>
    <dgm:cxn modelId="{164E6E82-F956-4456-9203-1BC4AD2CDAB1}" type="presOf" srcId="{2B63C18B-7E68-4D11-96B1-7180B7B8395D}" destId="{ECE7A860-788C-4492-84A7-8CAE8895FDE1}" srcOrd="0" destOrd="0" presId="urn:microsoft.com/office/officeart/2005/8/layout/default"/>
    <dgm:cxn modelId="{9981A0A6-4F24-4772-9754-D490880938F8}" type="presOf" srcId="{5853B082-1BE2-4146-BA0C-9DFFCC1DB167}" destId="{B491F399-5330-4D5F-B0C6-DD463A490949}" srcOrd="0" destOrd="0" presId="urn:microsoft.com/office/officeart/2005/8/layout/default"/>
    <dgm:cxn modelId="{7F0C04C2-D1CC-48BA-A5E8-9CCEA33B3450}" srcId="{26195B85-88D5-4076-809D-E6C4FCB22079}" destId="{2B63C18B-7E68-4D11-96B1-7180B7B8395D}" srcOrd="1" destOrd="0" parTransId="{F37A0E6E-58CA-440D-AC26-9BD9E827310C}" sibTransId="{737E275D-B04A-49E2-8491-C2566FE25F38}"/>
    <dgm:cxn modelId="{9CC3ECC6-B172-45F3-BF98-9A3D6E962E16}" type="presOf" srcId="{D16F1EAB-AA03-47DD-8D10-F56688D51EC3}" destId="{C376D43C-3713-4921-9E33-4C4F60464CF9}" srcOrd="0" destOrd="0" presId="urn:microsoft.com/office/officeart/2005/8/layout/default"/>
    <dgm:cxn modelId="{D63049CF-5B1D-47AE-B32A-AA2933EF8B26}" srcId="{26195B85-88D5-4076-809D-E6C4FCB22079}" destId="{5853B082-1BE2-4146-BA0C-9DFFCC1DB167}" srcOrd="0" destOrd="0" parTransId="{68E95131-BE4A-46B5-940F-F2AF7BC6393B}" sibTransId="{C70CB896-A66D-4E5E-86F5-025660F41CB3}"/>
    <dgm:cxn modelId="{C9BFA7DE-5ADD-4F45-A84A-8C6B85223359}" type="presOf" srcId="{9DA1059C-0BD6-45A9-8DFF-EE7FC6852356}" destId="{FC6FB2E7-6A6B-499C-9B80-389B6D1B01E2}" srcOrd="0" destOrd="0" presId="urn:microsoft.com/office/officeart/2005/8/layout/default"/>
    <dgm:cxn modelId="{343D22E6-373B-421A-B7B9-7746A0CD00FC}" srcId="{26195B85-88D5-4076-809D-E6C4FCB22079}" destId="{9DA1059C-0BD6-45A9-8DFF-EE7FC6852356}" srcOrd="4" destOrd="0" parTransId="{BE69D9CD-983C-4F13-A1E1-BA2225B9D8FA}" sibTransId="{691DD425-6FBB-44B5-A09D-0D9353693141}"/>
    <dgm:cxn modelId="{CA1C61F8-56EA-43A3-8CE1-7E1209CFE114}" srcId="{26195B85-88D5-4076-809D-E6C4FCB22079}" destId="{D16F1EAB-AA03-47DD-8D10-F56688D51EC3}" srcOrd="2" destOrd="0" parTransId="{DCA4A38E-EE4C-403A-8151-A1D59CD57867}" sibTransId="{069F034D-715D-4BFB-98BF-DE18130EBDF4}"/>
    <dgm:cxn modelId="{562673F1-8AED-45D1-A833-8E2961CF6379}" type="presParOf" srcId="{A05640BE-EE88-4184-86E4-A59C06EDC5BB}" destId="{B491F399-5330-4D5F-B0C6-DD463A490949}" srcOrd="0" destOrd="0" presId="urn:microsoft.com/office/officeart/2005/8/layout/default"/>
    <dgm:cxn modelId="{904BB466-3A1E-4748-B2DA-60FE5F1B8540}" type="presParOf" srcId="{A05640BE-EE88-4184-86E4-A59C06EDC5BB}" destId="{812BE764-27C2-412C-A74D-088FD039B352}" srcOrd="1" destOrd="0" presId="urn:microsoft.com/office/officeart/2005/8/layout/default"/>
    <dgm:cxn modelId="{DF5F587C-67CA-40BB-A96C-A814B413F860}" type="presParOf" srcId="{A05640BE-EE88-4184-86E4-A59C06EDC5BB}" destId="{ECE7A860-788C-4492-84A7-8CAE8895FDE1}" srcOrd="2" destOrd="0" presId="urn:microsoft.com/office/officeart/2005/8/layout/default"/>
    <dgm:cxn modelId="{E3F0D120-76C9-4BE6-930D-D50517E748C4}" type="presParOf" srcId="{A05640BE-EE88-4184-86E4-A59C06EDC5BB}" destId="{52A2C295-CCE5-4338-9ADC-1BA565C6DE96}" srcOrd="3" destOrd="0" presId="urn:microsoft.com/office/officeart/2005/8/layout/default"/>
    <dgm:cxn modelId="{041047CC-BE80-43D9-9ED8-F79B32B3629A}" type="presParOf" srcId="{A05640BE-EE88-4184-86E4-A59C06EDC5BB}" destId="{C376D43C-3713-4921-9E33-4C4F60464CF9}" srcOrd="4" destOrd="0" presId="urn:microsoft.com/office/officeart/2005/8/layout/default"/>
    <dgm:cxn modelId="{B877678C-64FE-4AEF-A563-B16A6F5CE374}" type="presParOf" srcId="{A05640BE-EE88-4184-86E4-A59C06EDC5BB}" destId="{4BE84CFE-4E76-4BC0-B95B-2CE6E20248A6}" srcOrd="5" destOrd="0" presId="urn:microsoft.com/office/officeart/2005/8/layout/default"/>
    <dgm:cxn modelId="{1612318E-D1EF-4CA7-B183-B12D25F587EE}" type="presParOf" srcId="{A05640BE-EE88-4184-86E4-A59C06EDC5BB}" destId="{2C7AB4AE-961A-4B08-8747-DB4288786F94}" srcOrd="6" destOrd="0" presId="urn:microsoft.com/office/officeart/2005/8/layout/default"/>
    <dgm:cxn modelId="{C083CA8D-8218-4DAA-9B45-4A4569396BBF}" type="presParOf" srcId="{A05640BE-EE88-4184-86E4-A59C06EDC5BB}" destId="{0D01E79C-7B6C-461A-A98C-11527EDCA6AC}" srcOrd="7" destOrd="0" presId="urn:microsoft.com/office/officeart/2005/8/layout/default"/>
    <dgm:cxn modelId="{83EC6056-371D-4004-9D09-8C7812C8B391}" type="presParOf" srcId="{A05640BE-EE88-4184-86E4-A59C06EDC5BB}" destId="{FC6FB2E7-6A6B-499C-9B80-389B6D1B01E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6AD0D-009A-4F28-9176-99320FC3FC89}">
      <dsp:nvSpPr>
        <dsp:cNvPr id="0" name=""/>
        <dsp:cNvSpPr/>
      </dsp:nvSpPr>
      <dsp:spPr>
        <a:xfrm>
          <a:off x="0" y="0"/>
          <a:ext cx="6398463" cy="600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Çocuk ve ailenin gelişimsel, eğitsel ve tıbbi gereksinimlerini ortaya konan </a:t>
          </a:r>
        </a:p>
      </dsp:txBody>
      <dsp:txXfrm>
        <a:off x="17585" y="17585"/>
        <a:ext cx="5680328" cy="565238"/>
      </dsp:txXfrm>
    </dsp:sp>
    <dsp:sp modelId="{04930597-A3A8-4B58-8D78-07A0EC8371A1}">
      <dsp:nvSpPr>
        <dsp:cNvPr id="0" name=""/>
        <dsp:cNvSpPr/>
      </dsp:nvSpPr>
      <dsp:spPr>
        <a:xfrm>
          <a:off x="477807" y="683798"/>
          <a:ext cx="6398463" cy="600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Gereksinimler hakkında uzman ve aile üyeleri arasında fikir birliği sağlanan  </a:t>
          </a:r>
        </a:p>
      </dsp:txBody>
      <dsp:txXfrm>
        <a:off x="495392" y="701383"/>
        <a:ext cx="5495220" cy="565238"/>
      </dsp:txXfrm>
    </dsp:sp>
    <dsp:sp modelId="{FCC080D6-CAE4-4956-9A4C-1D10D838AAF9}">
      <dsp:nvSpPr>
        <dsp:cNvPr id="0" name=""/>
        <dsp:cNvSpPr/>
      </dsp:nvSpPr>
      <dsp:spPr>
        <a:xfrm>
          <a:off x="955614" y="1367597"/>
          <a:ext cx="6398463" cy="600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Tekrarlı ölçümler yapılan </a:t>
          </a:r>
        </a:p>
      </dsp:txBody>
      <dsp:txXfrm>
        <a:off x="973199" y="1385182"/>
        <a:ext cx="5495220" cy="565238"/>
      </dsp:txXfrm>
    </dsp:sp>
    <dsp:sp modelId="{2EDA517D-C8BA-4CAE-A192-FD21EC221497}">
      <dsp:nvSpPr>
        <dsp:cNvPr id="0" name=""/>
        <dsp:cNvSpPr/>
      </dsp:nvSpPr>
      <dsp:spPr>
        <a:xfrm>
          <a:off x="1433422" y="2051395"/>
          <a:ext cx="6398463" cy="600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Esnek ve işbirliğine dayalı</a:t>
          </a:r>
        </a:p>
      </dsp:txBody>
      <dsp:txXfrm>
        <a:off x="1451007" y="2068980"/>
        <a:ext cx="5495220" cy="565238"/>
      </dsp:txXfrm>
    </dsp:sp>
    <dsp:sp modelId="{E529ED75-2C01-4BC6-852B-C7F22FA0BE6B}">
      <dsp:nvSpPr>
        <dsp:cNvPr id="0" name=""/>
        <dsp:cNvSpPr/>
      </dsp:nvSpPr>
      <dsp:spPr>
        <a:xfrm>
          <a:off x="1911229" y="2735194"/>
          <a:ext cx="6398463" cy="6004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Karar verme süreci </a:t>
          </a:r>
        </a:p>
      </dsp:txBody>
      <dsp:txXfrm>
        <a:off x="1928814" y="2752779"/>
        <a:ext cx="5495220" cy="565238"/>
      </dsp:txXfrm>
    </dsp:sp>
    <dsp:sp modelId="{6A56F4CA-637E-4A5F-94A0-9275EA1A8B9E}">
      <dsp:nvSpPr>
        <dsp:cNvPr id="0" name=""/>
        <dsp:cNvSpPr/>
      </dsp:nvSpPr>
      <dsp:spPr>
        <a:xfrm>
          <a:off x="6008198" y="438631"/>
          <a:ext cx="390265" cy="39026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96008" y="438631"/>
        <a:ext cx="214645" cy="293674"/>
      </dsp:txXfrm>
    </dsp:sp>
    <dsp:sp modelId="{32965A76-CBCE-4B5F-B775-9F971F90F8A1}">
      <dsp:nvSpPr>
        <dsp:cNvPr id="0" name=""/>
        <dsp:cNvSpPr/>
      </dsp:nvSpPr>
      <dsp:spPr>
        <a:xfrm>
          <a:off x="6486005" y="1122430"/>
          <a:ext cx="390265" cy="39026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573815" y="1122430"/>
        <a:ext cx="214645" cy="293674"/>
      </dsp:txXfrm>
    </dsp:sp>
    <dsp:sp modelId="{896F46F2-88BF-423E-9812-C69F2A2E3EC7}">
      <dsp:nvSpPr>
        <dsp:cNvPr id="0" name=""/>
        <dsp:cNvSpPr/>
      </dsp:nvSpPr>
      <dsp:spPr>
        <a:xfrm>
          <a:off x="6963812" y="1796222"/>
          <a:ext cx="390265" cy="39026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51622" y="1796222"/>
        <a:ext cx="214645" cy="293674"/>
      </dsp:txXfrm>
    </dsp:sp>
    <dsp:sp modelId="{D40623F4-389A-47CD-89E2-553D18D3613C}">
      <dsp:nvSpPr>
        <dsp:cNvPr id="0" name=""/>
        <dsp:cNvSpPr/>
      </dsp:nvSpPr>
      <dsp:spPr>
        <a:xfrm>
          <a:off x="7441620" y="2486692"/>
          <a:ext cx="390265" cy="39026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29430" y="2486692"/>
        <a:ext cx="214645" cy="293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1F399-5330-4D5F-B0C6-DD463A490949}">
      <dsp:nvSpPr>
        <dsp:cNvPr id="0" name=""/>
        <dsp:cNvSpPr/>
      </dsp:nvSpPr>
      <dsp:spPr>
        <a:xfrm>
          <a:off x="0" y="92422"/>
          <a:ext cx="2490405" cy="14942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 dönemde, gelişim alanlarındaki bilgi sahibi olmak ve olası farklılıkları ortaya koymak önemli</a:t>
          </a:r>
        </a:p>
      </dsp:txBody>
      <dsp:txXfrm>
        <a:off x="0" y="92422"/>
        <a:ext cx="2490405" cy="1494242"/>
      </dsp:txXfrm>
    </dsp:sp>
    <dsp:sp modelId="{ECE7A860-788C-4492-84A7-8CAE8895FDE1}">
      <dsp:nvSpPr>
        <dsp:cNvPr id="0" name=""/>
        <dsp:cNvSpPr/>
      </dsp:nvSpPr>
      <dsp:spPr>
        <a:xfrm>
          <a:off x="2739445" y="92422"/>
          <a:ext cx="2490405" cy="1494242"/>
        </a:xfrm>
        <a:prstGeom prst="rect">
          <a:avLst/>
        </a:prstGeom>
        <a:solidFill>
          <a:schemeClr val="accent3">
            <a:hueOff val="-2173693"/>
            <a:satOff val="8138"/>
            <a:lumOff val="10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Çocukların takvim yaşları ve gelişimsel gecikmeleri dikkate alınmalı</a:t>
          </a:r>
        </a:p>
      </dsp:txBody>
      <dsp:txXfrm>
        <a:off x="2739445" y="92422"/>
        <a:ext cx="2490405" cy="1494242"/>
      </dsp:txXfrm>
    </dsp:sp>
    <dsp:sp modelId="{C376D43C-3713-4921-9E33-4C4F60464CF9}">
      <dsp:nvSpPr>
        <dsp:cNvPr id="0" name=""/>
        <dsp:cNvSpPr/>
      </dsp:nvSpPr>
      <dsp:spPr>
        <a:xfrm>
          <a:off x="5478891" y="92422"/>
          <a:ext cx="2490405" cy="1494242"/>
        </a:xfrm>
        <a:prstGeom prst="rect">
          <a:avLst/>
        </a:prstGeom>
        <a:solidFill>
          <a:schemeClr val="accent3">
            <a:hueOff val="-4347385"/>
            <a:satOff val="16276"/>
            <a:lumOff val="20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Aileler sürece katılmalı</a:t>
          </a:r>
        </a:p>
      </dsp:txBody>
      <dsp:txXfrm>
        <a:off x="5478891" y="92422"/>
        <a:ext cx="2490405" cy="1494242"/>
      </dsp:txXfrm>
    </dsp:sp>
    <dsp:sp modelId="{2C7AB4AE-961A-4B08-8747-DB4288786F94}">
      <dsp:nvSpPr>
        <dsp:cNvPr id="0" name=""/>
        <dsp:cNvSpPr/>
      </dsp:nvSpPr>
      <dsp:spPr>
        <a:xfrm>
          <a:off x="1369722" y="1835705"/>
          <a:ext cx="2490405" cy="1494242"/>
        </a:xfrm>
        <a:prstGeom prst="rect">
          <a:avLst/>
        </a:prstGeom>
        <a:solidFill>
          <a:schemeClr val="accent3">
            <a:hueOff val="-6521078"/>
            <a:satOff val="24413"/>
            <a:lumOff val="308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BAHP ve BEP hazırlanmasına hizmet etme </a:t>
          </a:r>
        </a:p>
      </dsp:txBody>
      <dsp:txXfrm>
        <a:off x="1369722" y="1835705"/>
        <a:ext cx="2490405" cy="1494242"/>
      </dsp:txXfrm>
    </dsp:sp>
    <dsp:sp modelId="{FC6FB2E7-6A6B-499C-9B80-389B6D1B01E2}">
      <dsp:nvSpPr>
        <dsp:cNvPr id="0" name=""/>
        <dsp:cNvSpPr/>
      </dsp:nvSpPr>
      <dsp:spPr>
        <a:xfrm>
          <a:off x="4109168" y="1835705"/>
          <a:ext cx="2490405" cy="1494242"/>
        </a:xfrm>
        <a:prstGeom prst="rect">
          <a:avLst/>
        </a:prstGeom>
        <a:solidFill>
          <a:schemeClr val="accent3">
            <a:hueOff val="-8694771"/>
            <a:satOff val="32551"/>
            <a:lumOff val="41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Erken dönemde çocuğa sağlanacak özel eğitim hizmetlerinin ortaya konması ve uygulanmasına temel oluşturma.</a:t>
          </a:r>
        </a:p>
      </dsp:txBody>
      <dsp:txXfrm>
        <a:off x="4109168" y="1835705"/>
        <a:ext cx="2490405" cy="1494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46598b0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46598b0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97850" y="1718713"/>
            <a:ext cx="3561300" cy="15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13650" y="3463413"/>
            <a:ext cx="28455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4986958"/>
            <a:ext cx="7420032" cy="63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7438488" y="4686763"/>
            <a:ext cx="1601151" cy="404211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</p:grpSp>
    </p:spTree>
    <p:extLst>
      <p:ext uri="{BB962C8B-B14F-4D97-AF65-F5344CB8AC3E}">
        <p14:creationId xmlns:p14="http://schemas.microsoft.com/office/powerpoint/2010/main" val="178381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4070521" y="857452"/>
            <a:ext cx="1002959" cy="16535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6176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20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700"/>
            <a:ext cx="9144000" cy="51462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402264" y="-2700"/>
            <a:ext cx="3886426" cy="51435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174757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364929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3745276" y="3410752"/>
            <a:ext cx="748847" cy="161586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2555101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1906340" y="160881"/>
            <a:ext cx="997568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250776" y="1796741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078546" y="1416334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148887" y="578696"/>
            <a:ext cx="827768" cy="75830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79960" y="221070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2324370" y="425072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15073" y="1176255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025961" y="46515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659472" y="950129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2531725" y="1323028"/>
            <a:ext cx="113525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2415754" y="210645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935391" y="254319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97855" y="2653677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31114" y="1742647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2901742" y="2523621"/>
            <a:ext cx="997568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3563763" y="518592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3197274" y="1422206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3558248" y="1396454"/>
            <a:ext cx="974950" cy="89313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490253" y="1921240"/>
            <a:ext cx="757115" cy="69358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1889928" y="2650473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2544130" y="227170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3764517" y="-20089"/>
            <a:ext cx="982562" cy="9001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452795" y="-58226"/>
            <a:ext cx="982562" cy="9001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3817634" y="237818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4055277" y="833228"/>
            <a:ext cx="752012" cy="68890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6107075" y="531722"/>
            <a:ext cx="997568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5451511" y="2167581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6279281" y="1787175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5349622" y="949537"/>
            <a:ext cx="827768" cy="75830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6525105" y="795913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4315808" y="1547096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5226696" y="417356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4860207" y="1320970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6732460" y="1693869"/>
            <a:ext cx="113525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6616489" y="247729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6786946" y="49389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4455494" y="2862502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4231849" y="2113488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7764498" y="889433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7398009" y="1793047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7758983" y="1767295"/>
            <a:ext cx="974950" cy="89313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5690988" y="2292081"/>
            <a:ext cx="757115" cy="69358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7741483" y="156667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6744865" y="598010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8218606" y="2690570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8256012" y="1204068"/>
            <a:ext cx="752012" cy="68890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4923130" y="601136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4454748" y="39258"/>
            <a:ext cx="757115" cy="69358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4667794" y="215794"/>
            <a:ext cx="113525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5597302" y="-163854"/>
            <a:ext cx="1213168" cy="111136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8481952" y="356693"/>
            <a:ext cx="801179" cy="7339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4544959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5735131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6925303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8142065" y="3418078"/>
            <a:ext cx="748847" cy="161586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3625900" y="0"/>
            <a:ext cx="5518100" cy="51435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0292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355457" y="0"/>
            <a:ext cx="178854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5965299" y="1182521"/>
            <a:ext cx="2764712" cy="3349865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5664690" y="812213"/>
            <a:ext cx="1019326" cy="1016856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931756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81156" y="0"/>
            <a:ext cx="0" cy="51435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3814" y="254632"/>
            <a:ext cx="5161091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6525810" y="1883009"/>
            <a:ext cx="488818" cy="493474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7281307" y="2175779"/>
            <a:ext cx="506456" cy="44387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7763711" y="1725591"/>
            <a:ext cx="367080" cy="36680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7788969" y="2702781"/>
            <a:ext cx="341570" cy="342074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7120178" y="1409197"/>
            <a:ext cx="355764" cy="480683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8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6685646" y="1276997"/>
            <a:ext cx="1730826" cy="1732371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694492" y="1276997"/>
            <a:ext cx="1730826" cy="1732371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3690068" y="1276997"/>
            <a:ext cx="1730826" cy="1732371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822137" y="1405331"/>
            <a:ext cx="1475539" cy="1475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3817713" y="1405331"/>
            <a:ext cx="1475539" cy="1475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6813291" y="1405331"/>
            <a:ext cx="1475539" cy="1475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6210" y="3683998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3631786" y="3683998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6627364" y="3683998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4878043"/>
            <a:ext cx="9144000" cy="276999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200" spc="225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278278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444584" y="1000125"/>
            <a:ext cx="3025847" cy="3701270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44555" y="1230535"/>
            <a:ext cx="2723556" cy="2368309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4070521" y="857452"/>
            <a:ext cx="1002959" cy="16535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4481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440639"/>
            <a:ext cx="9144000" cy="972108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556350" y="1178225"/>
            <a:ext cx="1890000" cy="351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1260" y="1447802"/>
            <a:ext cx="1620180" cy="2808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4070521" y="857452"/>
            <a:ext cx="1002959" cy="16535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19258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04930" y="856370"/>
            <a:ext cx="8146701" cy="37907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2483" y="489856"/>
            <a:ext cx="3618418" cy="37907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74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1" y="1420985"/>
            <a:ext cx="9143999" cy="2301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760" y="39043"/>
            <a:ext cx="5135916" cy="5065413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5128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05068" y="0"/>
            <a:ext cx="5438933" cy="51435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6392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30245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25849" y="1225501"/>
            <a:ext cx="1620000" cy="1312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148888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145958" y="1225501"/>
            <a:ext cx="1620000" cy="131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3767531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3766067" y="1225501"/>
            <a:ext cx="1620000" cy="131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5386175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5386175" y="1225501"/>
            <a:ext cx="1620000" cy="131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7006285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7006285" y="1225501"/>
            <a:ext cx="1620000" cy="131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4986958"/>
            <a:ext cx="7420032" cy="63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7438488" y="4686763"/>
            <a:ext cx="1601151" cy="404211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</p:grpSp>
    </p:spTree>
    <p:extLst>
      <p:ext uri="{BB962C8B-B14F-4D97-AF65-F5344CB8AC3E}">
        <p14:creationId xmlns:p14="http://schemas.microsoft.com/office/powerpoint/2010/main" val="1130008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93230" y="0"/>
            <a:ext cx="6150770" cy="51435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696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5420762" cy="51435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690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5576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51434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244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90882" y="1"/>
            <a:ext cx="5088677" cy="4945043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7835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30276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5390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7" y="161764"/>
            <a:ext cx="8679898" cy="543185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3803539" y="797817"/>
            <a:ext cx="1536923" cy="108012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3087684" y="1254379"/>
            <a:ext cx="2971168" cy="2336874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588288" y="1591009"/>
            <a:ext cx="2115169" cy="1663616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6443079" y="1591009"/>
            <a:ext cx="2115169" cy="1663616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207128" y="1387915"/>
            <a:ext cx="2718951" cy="1540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7944" y="1687690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31079" y="1702682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378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57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78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8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834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87404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57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150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4720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26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236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0089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1254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394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109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543720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92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7" y="161764"/>
            <a:ext cx="8679898" cy="543185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3803539" y="797817"/>
            <a:ext cx="1536923" cy="108012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3087684" y="1254379"/>
            <a:ext cx="2971168" cy="2336874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588288" y="1591009"/>
            <a:ext cx="2115169" cy="1663616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6443079" y="1591009"/>
            <a:ext cx="2115169" cy="1663616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207128" y="1387915"/>
            <a:ext cx="2718951" cy="1540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7944" y="1687690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31079" y="1702682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147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19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6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2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821634" y="684173"/>
            <a:ext cx="7840585" cy="3911549"/>
            <a:chOff x="1215146" y="675120"/>
            <a:chExt cx="7425148" cy="3911549"/>
          </a:xfrm>
        </p:grpSpPr>
        <p:sp>
          <p:nvSpPr>
            <p:cNvPr id="58" name="Google Shape;58;p15"/>
            <p:cNvSpPr/>
            <p:nvPr/>
          </p:nvSpPr>
          <p:spPr>
            <a:xfrm>
              <a:off x="1215146" y="3337994"/>
              <a:ext cx="19872" cy="1987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lnTo>
                    <a:pt x="1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072335" y="2273042"/>
              <a:ext cx="615" cy="21533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5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 flipH="1">
              <a:off x="4080283" y="787361"/>
              <a:ext cx="4560011" cy="3165986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972845">
              <a:off x="1990385" y="675120"/>
              <a:ext cx="1815609" cy="1201318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 rot="-1853018">
              <a:off x="1990389" y="3385368"/>
              <a:ext cx="1815584" cy="1201301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257367" y="1990424"/>
              <a:ext cx="1815583" cy="1201301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3907380" y="1056522"/>
            <a:ext cx="4430862" cy="2290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Erken Çocukluk Özel Eğitiminde Gelişimsel  Değerlendirme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C0D8536-DFCE-D343-8DFC-88274792C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Erken Çocukluk Özel Eğitiminde Değerlendirme 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75170791"/>
              </p:ext>
            </p:extLst>
          </p:nvPr>
        </p:nvGraphicFramePr>
        <p:xfrm>
          <a:off x="440514" y="1268146"/>
          <a:ext cx="8309693" cy="3335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10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Erken Çocukluk Özel Eğitiminde Değerlendirme 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6157508"/>
              </p:ext>
            </p:extLst>
          </p:nvPr>
        </p:nvGraphicFramePr>
        <p:xfrm>
          <a:off x="587352" y="1174703"/>
          <a:ext cx="7969296" cy="342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31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Erken Çocukluk Özel Eğitiminde Gelişimsel            Değerlendirmenin Amaçları</a:t>
            </a:r>
            <a:endParaRPr lang="tr-TR" sz="3200" dirty="0"/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DE69D226-6600-E848-B2DE-02D26559311A}"/>
              </a:ext>
            </a:extLst>
          </p:cNvPr>
          <p:cNvGrpSpPr/>
          <p:nvPr/>
        </p:nvGrpSpPr>
        <p:grpSpPr>
          <a:xfrm>
            <a:off x="183547" y="1439640"/>
            <a:ext cx="8776905" cy="3109203"/>
            <a:chOff x="709100" y="1254797"/>
            <a:chExt cx="7725988" cy="3109203"/>
          </a:xfrm>
        </p:grpSpPr>
        <p:grpSp>
          <p:nvGrpSpPr>
            <p:cNvPr id="5" name="Google Shape;827;p30">
              <a:extLst>
                <a:ext uri="{FF2B5EF4-FFF2-40B4-BE49-F238E27FC236}">
                  <a16:creationId xmlns:a16="http://schemas.microsoft.com/office/drawing/2014/main" id="{EDA4BB9E-1DAC-F047-A987-46D2051C9CD3}"/>
                </a:ext>
              </a:extLst>
            </p:cNvPr>
            <p:cNvGrpSpPr/>
            <p:nvPr/>
          </p:nvGrpSpPr>
          <p:grpSpPr>
            <a:xfrm>
              <a:off x="709100" y="1301750"/>
              <a:ext cx="1557625" cy="3062250"/>
              <a:chOff x="709100" y="1301750"/>
              <a:chExt cx="1557625" cy="3062250"/>
            </a:xfrm>
          </p:grpSpPr>
          <p:sp>
            <p:nvSpPr>
              <p:cNvPr id="39" name="Google Shape;828;p30">
                <a:extLst>
                  <a:ext uri="{FF2B5EF4-FFF2-40B4-BE49-F238E27FC236}">
                    <a16:creationId xmlns:a16="http://schemas.microsoft.com/office/drawing/2014/main" id="{DFA4DF5E-659D-4D4C-88C6-968FA3997849}"/>
                  </a:ext>
                </a:extLst>
              </p:cNvPr>
              <p:cNvSpPr/>
              <p:nvPr/>
            </p:nvSpPr>
            <p:spPr>
              <a:xfrm>
                <a:off x="709125" y="1758210"/>
                <a:ext cx="1557600" cy="1829100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365750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tr-T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Roboto"/>
                  </a:rPr>
                  <a:t>Öğrenmeyi</a:t>
                </a:r>
                <a:r>
                  <a:rPr kumimoji="0" lang="tr-TR" sz="1600" b="0" i="0" u="none" strike="noStrike" kern="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Roboto"/>
                  </a:rPr>
                  <a:t> desteklemek üzere değerlendirme yapma</a:t>
                </a: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endParaRPr>
              </a:p>
            </p:txBody>
          </p:sp>
          <p:sp>
            <p:nvSpPr>
              <p:cNvPr id="40" name="Google Shape;829;p30">
                <a:extLst>
                  <a:ext uri="{FF2B5EF4-FFF2-40B4-BE49-F238E27FC236}">
                    <a16:creationId xmlns:a16="http://schemas.microsoft.com/office/drawing/2014/main" id="{279DF871-0812-E740-8E40-2024E12BF031}"/>
                  </a:ext>
                </a:extLst>
              </p:cNvPr>
              <p:cNvSpPr/>
              <p:nvPr/>
            </p:nvSpPr>
            <p:spPr>
              <a:xfrm>
                <a:off x="1039575" y="1301750"/>
                <a:ext cx="891900" cy="891900"/>
              </a:xfrm>
              <a:prstGeom prst="octagon">
                <a:avLst>
                  <a:gd name="adj" fmla="val 29289"/>
                </a:avLst>
              </a:prstGeom>
              <a:solidFill>
                <a:srgbClr val="FBB831">
                  <a:alpha val="58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Google Shape;830;p30">
                <a:extLst>
                  <a:ext uri="{FF2B5EF4-FFF2-40B4-BE49-F238E27FC236}">
                    <a16:creationId xmlns:a16="http://schemas.microsoft.com/office/drawing/2014/main" id="{2B9226DC-AC06-2A44-ADD2-D1F4455C4235}"/>
                  </a:ext>
                </a:extLst>
              </p:cNvPr>
              <p:cNvSpPr/>
              <p:nvPr/>
            </p:nvSpPr>
            <p:spPr>
              <a:xfrm>
                <a:off x="1111200" y="1373373"/>
                <a:ext cx="748500" cy="748500"/>
              </a:xfrm>
              <a:prstGeom prst="octagon">
                <a:avLst>
                  <a:gd name="adj" fmla="val 29289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Fira Sans Extra Condensed Medium"/>
                  </a:rPr>
                  <a:t>01</a:t>
                </a: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endParaRPr>
              </a:p>
            </p:txBody>
          </p:sp>
          <p:sp>
            <p:nvSpPr>
              <p:cNvPr id="42" name="Google Shape;831;p30">
                <a:extLst>
                  <a:ext uri="{FF2B5EF4-FFF2-40B4-BE49-F238E27FC236}">
                    <a16:creationId xmlns:a16="http://schemas.microsoft.com/office/drawing/2014/main" id="{BDA27B3D-BE86-F841-A0AE-B6BA0BD18A0A}"/>
                  </a:ext>
                </a:extLst>
              </p:cNvPr>
              <p:cNvSpPr/>
              <p:nvPr/>
            </p:nvSpPr>
            <p:spPr>
              <a:xfrm rot="10800000">
                <a:off x="709100" y="3704300"/>
                <a:ext cx="1557600" cy="6597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Google Shape;832;p30">
                <a:extLst>
                  <a:ext uri="{FF2B5EF4-FFF2-40B4-BE49-F238E27FC236}">
                    <a16:creationId xmlns:a16="http://schemas.microsoft.com/office/drawing/2014/main" id="{CDA561AF-3FAE-8148-B935-63D2998217A4}"/>
                  </a:ext>
                </a:extLst>
              </p:cNvPr>
              <p:cNvSpPr/>
              <p:nvPr/>
            </p:nvSpPr>
            <p:spPr>
              <a:xfrm>
                <a:off x="709125" y="3587292"/>
                <a:ext cx="1557600" cy="117000"/>
              </a:xfrm>
              <a:prstGeom prst="rect">
                <a:avLst/>
              </a:prstGeom>
              <a:solidFill>
                <a:srgbClr val="FBB831">
                  <a:alpha val="58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" name="Google Shape;833;p30">
              <a:extLst>
                <a:ext uri="{FF2B5EF4-FFF2-40B4-BE49-F238E27FC236}">
                  <a16:creationId xmlns:a16="http://schemas.microsoft.com/office/drawing/2014/main" id="{30C44E94-AC6E-B844-BC55-63E061A767ED}"/>
                </a:ext>
              </a:extLst>
            </p:cNvPr>
            <p:cNvGrpSpPr/>
            <p:nvPr/>
          </p:nvGrpSpPr>
          <p:grpSpPr>
            <a:xfrm>
              <a:off x="1300313" y="3854789"/>
              <a:ext cx="375179" cy="358676"/>
              <a:chOff x="7441465" y="2302860"/>
              <a:chExt cx="342192" cy="327140"/>
            </a:xfrm>
          </p:grpSpPr>
          <p:sp>
            <p:nvSpPr>
              <p:cNvPr id="37" name="Google Shape;834;p30">
                <a:extLst>
                  <a:ext uri="{FF2B5EF4-FFF2-40B4-BE49-F238E27FC236}">
                    <a16:creationId xmlns:a16="http://schemas.microsoft.com/office/drawing/2014/main" id="{0312958F-131F-AB4F-81B6-64585FCEC029}"/>
                  </a:ext>
                </a:extLst>
              </p:cNvPr>
              <p:cNvSpPr/>
              <p:nvPr/>
            </p:nvSpPr>
            <p:spPr>
              <a:xfrm>
                <a:off x="7441465" y="2337727"/>
                <a:ext cx="299862" cy="29227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204" extrusionOk="0">
                    <a:moveTo>
                      <a:pt x="8169" y="0"/>
                    </a:moveTo>
                    <a:cubicBezTo>
                      <a:pt x="7835" y="0"/>
                      <a:pt x="7514" y="131"/>
                      <a:pt x="7276" y="370"/>
                    </a:cubicBezTo>
                    <a:lnTo>
                      <a:pt x="6406" y="1251"/>
                    </a:lnTo>
                    <a:cubicBezTo>
                      <a:pt x="6347" y="1310"/>
                      <a:pt x="6347" y="1417"/>
                      <a:pt x="6406" y="1489"/>
                    </a:cubicBezTo>
                    <a:cubicBezTo>
                      <a:pt x="6436" y="1518"/>
                      <a:pt x="6475" y="1533"/>
                      <a:pt x="6517" y="1533"/>
                    </a:cubicBezTo>
                    <a:cubicBezTo>
                      <a:pt x="6558" y="1533"/>
                      <a:pt x="6603" y="1518"/>
                      <a:pt x="6645" y="1489"/>
                    </a:cubicBezTo>
                    <a:lnTo>
                      <a:pt x="7514" y="608"/>
                    </a:lnTo>
                    <a:cubicBezTo>
                      <a:pt x="7692" y="429"/>
                      <a:pt x="7930" y="346"/>
                      <a:pt x="8169" y="346"/>
                    </a:cubicBezTo>
                    <a:cubicBezTo>
                      <a:pt x="8430" y="346"/>
                      <a:pt x="8645" y="453"/>
                      <a:pt x="8823" y="608"/>
                    </a:cubicBezTo>
                    <a:cubicBezTo>
                      <a:pt x="9014" y="786"/>
                      <a:pt x="9097" y="1024"/>
                      <a:pt x="9097" y="1263"/>
                    </a:cubicBezTo>
                    <a:cubicBezTo>
                      <a:pt x="9097" y="1501"/>
                      <a:pt x="8990" y="1739"/>
                      <a:pt x="8823" y="1917"/>
                    </a:cubicBezTo>
                    <a:lnTo>
                      <a:pt x="7621" y="3132"/>
                    </a:lnTo>
                    <a:cubicBezTo>
                      <a:pt x="7502" y="2834"/>
                      <a:pt x="7323" y="2560"/>
                      <a:pt x="7109" y="2334"/>
                    </a:cubicBezTo>
                    <a:cubicBezTo>
                      <a:pt x="6639" y="1870"/>
                      <a:pt x="6022" y="1638"/>
                      <a:pt x="5408" y="1638"/>
                    </a:cubicBezTo>
                    <a:cubicBezTo>
                      <a:pt x="4793" y="1638"/>
                      <a:pt x="4180" y="1870"/>
                      <a:pt x="3716" y="2334"/>
                    </a:cubicBezTo>
                    <a:lnTo>
                      <a:pt x="941" y="5108"/>
                    </a:lnTo>
                    <a:cubicBezTo>
                      <a:pt x="1" y="6049"/>
                      <a:pt x="1" y="7561"/>
                      <a:pt x="941" y="8502"/>
                    </a:cubicBezTo>
                    <a:cubicBezTo>
                      <a:pt x="1406" y="8966"/>
                      <a:pt x="2025" y="9204"/>
                      <a:pt x="2644" y="9204"/>
                    </a:cubicBezTo>
                    <a:cubicBezTo>
                      <a:pt x="3251" y="9204"/>
                      <a:pt x="3870" y="8966"/>
                      <a:pt x="4335" y="8502"/>
                    </a:cubicBezTo>
                    <a:lnTo>
                      <a:pt x="5811" y="7025"/>
                    </a:lnTo>
                    <a:cubicBezTo>
                      <a:pt x="5871" y="6966"/>
                      <a:pt x="5871" y="6858"/>
                      <a:pt x="5811" y="6787"/>
                    </a:cubicBezTo>
                    <a:cubicBezTo>
                      <a:pt x="5783" y="6778"/>
                      <a:pt x="5750" y="6772"/>
                      <a:pt x="5716" y="6772"/>
                    </a:cubicBezTo>
                    <a:cubicBezTo>
                      <a:pt x="5662" y="6772"/>
                      <a:pt x="5605" y="6786"/>
                      <a:pt x="5561" y="6823"/>
                    </a:cubicBezTo>
                    <a:lnTo>
                      <a:pt x="4085" y="8299"/>
                    </a:lnTo>
                    <a:cubicBezTo>
                      <a:pt x="3692" y="8680"/>
                      <a:pt x="3180" y="8906"/>
                      <a:pt x="2620" y="8906"/>
                    </a:cubicBezTo>
                    <a:cubicBezTo>
                      <a:pt x="2073" y="8906"/>
                      <a:pt x="1549" y="8692"/>
                      <a:pt x="1168" y="8299"/>
                    </a:cubicBezTo>
                    <a:cubicBezTo>
                      <a:pt x="358" y="7489"/>
                      <a:pt x="358" y="6180"/>
                      <a:pt x="1168" y="5358"/>
                    </a:cubicBezTo>
                    <a:lnTo>
                      <a:pt x="3930" y="2596"/>
                    </a:lnTo>
                    <a:cubicBezTo>
                      <a:pt x="4323" y="2203"/>
                      <a:pt x="4847" y="1977"/>
                      <a:pt x="5394" y="1977"/>
                    </a:cubicBezTo>
                    <a:cubicBezTo>
                      <a:pt x="5942" y="1977"/>
                      <a:pt x="6466" y="2191"/>
                      <a:pt x="6847" y="2596"/>
                    </a:cubicBezTo>
                    <a:cubicBezTo>
                      <a:pt x="7073" y="2822"/>
                      <a:pt x="7252" y="3096"/>
                      <a:pt x="7359" y="3394"/>
                    </a:cubicBezTo>
                    <a:lnTo>
                      <a:pt x="6049" y="4703"/>
                    </a:lnTo>
                    <a:cubicBezTo>
                      <a:pt x="5871" y="4882"/>
                      <a:pt x="5633" y="4977"/>
                      <a:pt x="5394" y="4977"/>
                    </a:cubicBezTo>
                    <a:cubicBezTo>
                      <a:pt x="5156" y="4977"/>
                      <a:pt x="4918" y="4870"/>
                      <a:pt x="4740" y="4703"/>
                    </a:cubicBezTo>
                    <a:cubicBezTo>
                      <a:pt x="4644" y="4620"/>
                      <a:pt x="4573" y="4513"/>
                      <a:pt x="4525" y="4394"/>
                    </a:cubicBezTo>
                    <a:cubicBezTo>
                      <a:pt x="4507" y="4321"/>
                      <a:pt x="4440" y="4290"/>
                      <a:pt x="4378" y="4290"/>
                    </a:cubicBezTo>
                    <a:cubicBezTo>
                      <a:pt x="4359" y="4290"/>
                      <a:pt x="4340" y="4293"/>
                      <a:pt x="4323" y="4299"/>
                    </a:cubicBezTo>
                    <a:cubicBezTo>
                      <a:pt x="4239" y="4334"/>
                      <a:pt x="4204" y="4441"/>
                      <a:pt x="4228" y="4513"/>
                    </a:cubicBezTo>
                    <a:cubicBezTo>
                      <a:pt x="4287" y="4680"/>
                      <a:pt x="4394" y="4811"/>
                      <a:pt x="4513" y="4930"/>
                    </a:cubicBezTo>
                    <a:cubicBezTo>
                      <a:pt x="4751" y="5168"/>
                      <a:pt x="5061" y="5299"/>
                      <a:pt x="5406" y="5299"/>
                    </a:cubicBezTo>
                    <a:cubicBezTo>
                      <a:pt x="5752" y="5299"/>
                      <a:pt x="6061" y="5168"/>
                      <a:pt x="6299" y="4930"/>
                    </a:cubicBezTo>
                    <a:lnTo>
                      <a:pt x="9062" y="2155"/>
                    </a:lnTo>
                    <a:cubicBezTo>
                      <a:pt x="9300" y="1917"/>
                      <a:pt x="9443" y="1608"/>
                      <a:pt x="9443" y="1263"/>
                    </a:cubicBezTo>
                    <a:cubicBezTo>
                      <a:pt x="9443" y="929"/>
                      <a:pt x="9300" y="608"/>
                      <a:pt x="9062" y="370"/>
                    </a:cubicBezTo>
                    <a:cubicBezTo>
                      <a:pt x="8823" y="131"/>
                      <a:pt x="8514" y="0"/>
                      <a:pt x="8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Google Shape;835;p30">
                <a:extLst>
                  <a:ext uri="{FF2B5EF4-FFF2-40B4-BE49-F238E27FC236}">
                    <a16:creationId xmlns:a16="http://schemas.microsoft.com/office/drawing/2014/main" id="{3A9E4CC3-9E97-D747-86A9-060117DB9BBB}"/>
                  </a:ext>
                </a:extLst>
              </p:cNvPr>
              <p:cNvSpPr/>
              <p:nvPr/>
            </p:nvSpPr>
            <p:spPr>
              <a:xfrm>
                <a:off x="7484588" y="2302860"/>
                <a:ext cx="299069" cy="29313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9231" extrusionOk="0">
                    <a:moveTo>
                      <a:pt x="6805" y="0"/>
                    </a:moveTo>
                    <a:cubicBezTo>
                      <a:pt x="6191" y="0"/>
                      <a:pt x="5578" y="235"/>
                      <a:pt x="5108" y="706"/>
                    </a:cubicBezTo>
                    <a:lnTo>
                      <a:pt x="3632" y="2170"/>
                    </a:lnTo>
                    <a:cubicBezTo>
                      <a:pt x="3572" y="2230"/>
                      <a:pt x="3572" y="2337"/>
                      <a:pt x="3632" y="2408"/>
                    </a:cubicBezTo>
                    <a:cubicBezTo>
                      <a:pt x="3661" y="2438"/>
                      <a:pt x="3703" y="2453"/>
                      <a:pt x="3746" y="2453"/>
                    </a:cubicBezTo>
                    <a:cubicBezTo>
                      <a:pt x="3789" y="2453"/>
                      <a:pt x="3834" y="2438"/>
                      <a:pt x="3870" y="2408"/>
                    </a:cubicBezTo>
                    <a:lnTo>
                      <a:pt x="5346" y="944"/>
                    </a:lnTo>
                    <a:cubicBezTo>
                      <a:pt x="5745" y="539"/>
                      <a:pt x="6272" y="336"/>
                      <a:pt x="6802" y="336"/>
                    </a:cubicBezTo>
                    <a:cubicBezTo>
                      <a:pt x="7331" y="336"/>
                      <a:pt x="7864" y="539"/>
                      <a:pt x="8275" y="944"/>
                    </a:cubicBezTo>
                    <a:cubicBezTo>
                      <a:pt x="9085" y="1741"/>
                      <a:pt x="9085" y="3051"/>
                      <a:pt x="8275" y="3873"/>
                    </a:cubicBezTo>
                    <a:lnTo>
                      <a:pt x="5513" y="6635"/>
                    </a:lnTo>
                    <a:cubicBezTo>
                      <a:pt x="5120" y="7028"/>
                      <a:pt x="4596" y="7254"/>
                      <a:pt x="4048" y="7254"/>
                    </a:cubicBezTo>
                    <a:cubicBezTo>
                      <a:pt x="3501" y="7254"/>
                      <a:pt x="2977" y="7040"/>
                      <a:pt x="2596" y="6635"/>
                    </a:cubicBezTo>
                    <a:cubicBezTo>
                      <a:pt x="2370" y="6421"/>
                      <a:pt x="2191" y="6135"/>
                      <a:pt x="2084" y="5837"/>
                    </a:cubicBezTo>
                    <a:lnTo>
                      <a:pt x="3393" y="4527"/>
                    </a:lnTo>
                    <a:cubicBezTo>
                      <a:pt x="3572" y="4349"/>
                      <a:pt x="3810" y="4254"/>
                      <a:pt x="4048" y="4254"/>
                    </a:cubicBezTo>
                    <a:cubicBezTo>
                      <a:pt x="4286" y="4254"/>
                      <a:pt x="4525" y="4361"/>
                      <a:pt x="4703" y="4527"/>
                    </a:cubicBezTo>
                    <a:cubicBezTo>
                      <a:pt x="4798" y="4611"/>
                      <a:pt x="4870" y="4718"/>
                      <a:pt x="4917" y="4837"/>
                    </a:cubicBezTo>
                    <a:cubicBezTo>
                      <a:pt x="4936" y="4910"/>
                      <a:pt x="5002" y="4941"/>
                      <a:pt x="5065" y="4941"/>
                    </a:cubicBezTo>
                    <a:cubicBezTo>
                      <a:pt x="5084" y="4941"/>
                      <a:pt x="5103" y="4938"/>
                      <a:pt x="5120" y="4932"/>
                    </a:cubicBezTo>
                    <a:cubicBezTo>
                      <a:pt x="5215" y="4897"/>
                      <a:pt x="5239" y="4789"/>
                      <a:pt x="5215" y="4718"/>
                    </a:cubicBezTo>
                    <a:cubicBezTo>
                      <a:pt x="5156" y="4551"/>
                      <a:pt x="5048" y="4420"/>
                      <a:pt x="4929" y="4301"/>
                    </a:cubicBezTo>
                    <a:cubicBezTo>
                      <a:pt x="4691" y="4063"/>
                      <a:pt x="4382" y="3932"/>
                      <a:pt x="4036" y="3932"/>
                    </a:cubicBezTo>
                    <a:cubicBezTo>
                      <a:pt x="3691" y="3932"/>
                      <a:pt x="3382" y="4063"/>
                      <a:pt x="3143" y="4301"/>
                    </a:cubicBezTo>
                    <a:lnTo>
                      <a:pt x="1786" y="5659"/>
                    </a:lnTo>
                    <a:cubicBezTo>
                      <a:pt x="1762" y="5670"/>
                      <a:pt x="1738" y="5682"/>
                      <a:pt x="1727" y="5718"/>
                    </a:cubicBezTo>
                    <a:lnTo>
                      <a:pt x="369" y="7075"/>
                    </a:lnTo>
                    <a:cubicBezTo>
                      <a:pt x="131" y="7314"/>
                      <a:pt x="0" y="7623"/>
                      <a:pt x="0" y="7968"/>
                    </a:cubicBezTo>
                    <a:cubicBezTo>
                      <a:pt x="0" y="8302"/>
                      <a:pt x="131" y="8623"/>
                      <a:pt x="369" y="8861"/>
                    </a:cubicBezTo>
                    <a:cubicBezTo>
                      <a:pt x="607" y="9099"/>
                      <a:pt x="929" y="9230"/>
                      <a:pt x="1262" y="9230"/>
                    </a:cubicBezTo>
                    <a:cubicBezTo>
                      <a:pt x="1608" y="9230"/>
                      <a:pt x="1917" y="9099"/>
                      <a:pt x="2155" y="8861"/>
                    </a:cubicBezTo>
                    <a:lnTo>
                      <a:pt x="3036" y="7980"/>
                    </a:lnTo>
                    <a:cubicBezTo>
                      <a:pt x="3096" y="7921"/>
                      <a:pt x="3096" y="7814"/>
                      <a:pt x="3036" y="7742"/>
                    </a:cubicBezTo>
                    <a:cubicBezTo>
                      <a:pt x="3006" y="7712"/>
                      <a:pt x="2965" y="7697"/>
                      <a:pt x="2922" y="7697"/>
                    </a:cubicBezTo>
                    <a:cubicBezTo>
                      <a:pt x="2879" y="7697"/>
                      <a:pt x="2834" y="7712"/>
                      <a:pt x="2798" y="7742"/>
                    </a:cubicBezTo>
                    <a:lnTo>
                      <a:pt x="1917" y="8623"/>
                    </a:lnTo>
                    <a:cubicBezTo>
                      <a:pt x="1738" y="8802"/>
                      <a:pt x="1500" y="8885"/>
                      <a:pt x="1262" y="8885"/>
                    </a:cubicBezTo>
                    <a:cubicBezTo>
                      <a:pt x="1012" y="8885"/>
                      <a:pt x="786" y="8778"/>
                      <a:pt x="607" y="8623"/>
                    </a:cubicBezTo>
                    <a:cubicBezTo>
                      <a:pt x="429" y="8445"/>
                      <a:pt x="345" y="8206"/>
                      <a:pt x="345" y="7968"/>
                    </a:cubicBezTo>
                    <a:cubicBezTo>
                      <a:pt x="345" y="7706"/>
                      <a:pt x="453" y="7492"/>
                      <a:pt x="607" y="7314"/>
                    </a:cubicBezTo>
                    <a:lnTo>
                      <a:pt x="1822" y="6099"/>
                    </a:lnTo>
                    <a:cubicBezTo>
                      <a:pt x="1941" y="6397"/>
                      <a:pt x="2119" y="6671"/>
                      <a:pt x="2334" y="6897"/>
                    </a:cubicBezTo>
                    <a:cubicBezTo>
                      <a:pt x="2786" y="7337"/>
                      <a:pt x="3393" y="7587"/>
                      <a:pt x="4036" y="7587"/>
                    </a:cubicBezTo>
                    <a:cubicBezTo>
                      <a:pt x="4679" y="7587"/>
                      <a:pt x="5287" y="7337"/>
                      <a:pt x="5727" y="6897"/>
                    </a:cubicBezTo>
                    <a:lnTo>
                      <a:pt x="8501" y="4123"/>
                    </a:lnTo>
                    <a:cubicBezTo>
                      <a:pt x="9418" y="3158"/>
                      <a:pt x="9418" y="1634"/>
                      <a:pt x="8501" y="706"/>
                    </a:cubicBezTo>
                    <a:cubicBezTo>
                      <a:pt x="8031" y="235"/>
                      <a:pt x="7418" y="0"/>
                      <a:pt x="6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" name="Google Shape;836;p30">
              <a:extLst>
                <a:ext uri="{FF2B5EF4-FFF2-40B4-BE49-F238E27FC236}">
                  <a16:creationId xmlns:a16="http://schemas.microsoft.com/office/drawing/2014/main" id="{01B100BC-515B-0F4F-B0B1-1D69093EC57C}"/>
                </a:ext>
              </a:extLst>
            </p:cNvPr>
            <p:cNvGrpSpPr/>
            <p:nvPr/>
          </p:nvGrpSpPr>
          <p:grpSpPr>
            <a:xfrm>
              <a:off x="4749108" y="1301775"/>
              <a:ext cx="1795379" cy="3062225"/>
              <a:chOff x="4749108" y="1301775"/>
              <a:chExt cx="1795379" cy="3062225"/>
            </a:xfrm>
          </p:grpSpPr>
          <p:sp>
            <p:nvSpPr>
              <p:cNvPr id="32" name="Google Shape;837;p30">
                <a:extLst>
                  <a:ext uri="{FF2B5EF4-FFF2-40B4-BE49-F238E27FC236}">
                    <a16:creationId xmlns:a16="http://schemas.microsoft.com/office/drawing/2014/main" id="{83A658C6-E7A9-AA49-9CD0-F7472C2A7445}"/>
                  </a:ext>
                </a:extLst>
              </p:cNvPr>
              <p:cNvSpPr/>
              <p:nvPr/>
            </p:nvSpPr>
            <p:spPr>
              <a:xfrm>
                <a:off x="4749108" y="1758210"/>
                <a:ext cx="1795379" cy="1829100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365750" rIns="91425" bIns="91425" anchor="ctr" anchorCtr="0">
                <a:noAutofit/>
              </a:bodyPr>
              <a:lstStyle/>
              <a:p>
                <a:pPr lvl="0" algn="ctr">
                  <a:buClr>
                    <a:schemeClr val="dk1"/>
                  </a:buClr>
                  <a:buSzPts val="1100"/>
                  <a:defRPr/>
                </a:pPr>
                <a:r>
                  <a:rPr lang="tr-TR" sz="16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Roboto"/>
                  </a:rPr>
                  <a:t>Gelişim sürecinin takibi ve programın değerlendirilmesi</a:t>
                </a:r>
              </a:p>
            </p:txBody>
          </p:sp>
          <p:sp>
            <p:nvSpPr>
              <p:cNvPr id="33" name="Google Shape;838;p30">
                <a:extLst>
                  <a:ext uri="{FF2B5EF4-FFF2-40B4-BE49-F238E27FC236}">
                    <a16:creationId xmlns:a16="http://schemas.microsoft.com/office/drawing/2014/main" id="{1592D5FF-A025-B549-915D-3178242F206B}"/>
                  </a:ext>
                </a:extLst>
              </p:cNvPr>
              <p:cNvSpPr/>
              <p:nvPr/>
            </p:nvSpPr>
            <p:spPr>
              <a:xfrm rot="10800000">
                <a:off x="4749109" y="3704300"/>
                <a:ext cx="1795378" cy="6597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Google Shape;839;p30">
                <a:extLst>
                  <a:ext uri="{FF2B5EF4-FFF2-40B4-BE49-F238E27FC236}">
                    <a16:creationId xmlns:a16="http://schemas.microsoft.com/office/drawing/2014/main" id="{C7A4EC31-4A96-1440-8FC1-295C8987A096}"/>
                  </a:ext>
                </a:extLst>
              </p:cNvPr>
              <p:cNvSpPr/>
              <p:nvPr/>
            </p:nvSpPr>
            <p:spPr>
              <a:xfrm>
                <a:off x="4749109" y="3587292"/>
                <a:ext cx="1795378" cy="117000"/>
              </a:xfrm>
              <a:prstGeom prst="rect">
                <a:avLst/>
              </a:prstGeom>
              <a:solidFill>
                <a:srgbClr val="FB569C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Google Shape;840;p30">
                <a:extLst>
                  <a:ext uri="{FF2B5EF4-FFF2-40B4-BE49-F238E27FC236}">
                    <a16:creationId xmlns:a16="http://schemas.microsoft.com/office/drawing/2014/main" id="{D6C0AC36-392C-9D4E-9593-E95759EF8ACF}"/>
                  </a:ext>
                </a:extLst>
              </p:cNvPr>
              <p:cNvSpPr/>
              <p:nvPr/>
            </p:nvSpPr>
            <p:spPr>
              <a:xfrm>
                <a:off x="5154238" y="1301775"/>
                <a:ext cx="891900" cy="891900"/>
              </a:xfrm>
              <a:prstGeom prst="octagon">
                <a:avLst>
                  <a:gd name="adj" fmla="val 29289"/>
                </a:avLst>
              </a:prstGeom>
              <a:solidFill>
                <a:srgbClr val="FB569C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Google Shape;841;p30">
                <a:extLst>
                  <a:ext uri="{FF2B5EF4-FFF2-40B4-BE49-F238E27FC236}">
                    <a16:creationId xmlns:a16="http://schemas.microsoft.com/office/drawing/2014/main" id="{735185C8-8500-B04F-A6E5-581ACA1E782B}"/>
                  </a:ext>
                </a:extLst>
              </p:cNvPr>
              <p:cNvSpPr/>
              <p:nvPr/>
            </p:nvSpPr>
            <p:spPr>
              <a:xfrm>
                <a:off x="5226003" y="1373394"/>
                <a:ext cx="748200" cy="748200"/>
              </a:xfrm>
              <a:prstGeom prst="octagon">
                <a:avLst>
                  <a:gd name="adj" fmla="val 2928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Fira Sans Extra Condensed Medium"/>
                  </a:rPr>
                  <a:t>03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" name="Google Shape;842;p30">
              <a:extLst>
                <a:ext uri="{FF2B5EF4-FFF2-40B4-BE49-F238E27FC236}">
                  <a16:creationId xmlns:a16="http://schemas.microsoft.com/office/drawing/2014/main" id="{9BAEE7D5-5E20-9F42-8A69-2099EE5F3A93}"/>
                </a:ext>
              </a:extLst>
            </p:cNvPr>
            <p:cNvGrpSpPr/>
            <p:nvPr/>
          </p:nvGrpSpPr>
          <p:grpSpPr>
            <a:xfrm>
              <a:off x="5391655" y="3835081"/>
              <a:ext cx="417063" cy="398123"/>
              <a:chOff x="4126815" y="2760704"/>
              <a:chExt cx="380393" cy="363118"/>
            </a:xfrm>
          </p:grpSpPr>
          <p:sp>
            <p:nvSpPr>
              <p:cNvPr id="28" name="Google Shape;843;p30">
                <a:extLst>
                  <a:ext uri="{FF2B5EF4-FFF2-40B4-BE49-F238E27FC236}">
                    <a16:creationId xmlns:a16="http://schemas.microsoft.com/office/drawing/2014/main" id="{88B66570-563F-F543-A461-A55FFD8FC657}"/>
                  </a:ext>
                </a:extLst>
              </p:cNvPr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Google Shape;844;p30">
                <a:extLst>
                  <a:ext uri="{FF2B5EF4-FFF2-40B4-BE49-F238E27FC236}">
                    <a16:creationId xmlns:a16="http://schemas.microsoft.com/office/drawing/2014/main" id="{BFB570BF-BD81-464B-8270-B931B7879CDA}"/>
                  </a:ext>
                </a:extLst>
              </p:cNvPr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Google Shape;845;p30">
                <a:extLst>
                  <a:ext uri="{FF2B5EF4-FFF2-40B4-BE49-F238E27FC236}">
                    <a16:creationId xmlns:a16="http://schemas.microsoft.com/office/drawing/2014/main" id="{56A4C7D9-3D70-0F40-9375-25131DA13ECD}"/>
                  </a:ext>
                </a:extLst>
              </p:cNvPr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Google Shape;846;p30">
                <a:extLst>
                  <a:ext uri="{FF2B5EF4-FFF2-40B4-BE49-F238E27FC236}">
                    <a16:creationId xmlns:a16="http://schemas.microsoft.com/office/drawing/2014/main" id="{A459EC19-7127-FC45-B0EC-E9185E74906D}"/>
                  </a:ext>
                </a:extLst>
              </p:cNvPr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" name="Google Shape;847;p30">
              <a:extLst>
                <a:ext uri="{FF2B5EF4-FFF2-40B4-BE49-F238E27FC236}">
                  <a16:creationId xmlns:a16="http://schemas.microsoft.com/office/drawing/2014/main" id="{BDD6F6FA-8159-FB43-AC81-32233191DB95}"/>
                </a:ext>
              </a:extLst>
            </p:cNvPr>
            <p:cNvGrpSpPr/>
            <p:nvPr/>
          </p:nvGrpSpPr>
          <p:grpSpPr>
            <a:xfrm>
              <a:off x="2680140" y="1254797"/>
              <a:ext cx="1733718" cy="3109203"/>
              <a:chOff x="2680140" y="1254797"/>
              <a:chExt cx="1733718" cy="3109203"/>
            </a:xfrm>
          </p:grpSpPr>
          <p:sp>
            <p:nvSpPr>
              <p:cNvPr id="23" name="Google Shape;848;p30">
                <a:extLst>
                  <a:ext uri="{FF2B5EF4-FFF2-40B4-BE49-F238E27FC236}">
                    <a16:creationId xmlns:a16="http://schemas.microsoft.com/office/drawing/2014/main" id="{EBF56931-188F-E342-A65A-507B004EA439}"/>
                  </a:ext>
                </a:extLst>
              </p:cNvPr>
              <p:cNvSpPr/>
              <p:nvPr/>
            </p:nvSpPr>
            <p:spPr>
              <a:xfrm>
                <a:off x="2680140" y="1815383"/>
                <a:ext cx="1723138" cy="1829100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365750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tr-T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Roboto"/>
                  </a:rPr>
                  <a:t>Özel gereksinimleri tanımlama </a:t>
                </a: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endParaRPr>
              </a:p>
            </p:txBody>
          </p:sp>
          <p:sp>
            <p:nvSpPr>
              <p:cNvPr id="24" name="Google Shape;849;p30">
                <a:extLst>
                  <a:ext uri="{FF2B5EF4-FFF2-40B4-BE49-F238E27FC236}">
                    <a16:creationId xmlns:a16="http://schemas.microsoft.com/office/drawing/2014/main" id="{D266E1B6-19D1-874C-A362-C87E1C228B18}"/>
                  </a:ext>
                </a:extLst>
              </p:cNvPr>
              <p:cNvSpPr/>
              <p:nvPr/>
            </p:nvSpPr>
            <p:spPr>
              <a:xfrm rot="10800000">
                <a:off x="2690720" y="3704300"/>
                <a:ext cx="1723138" cy="6597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Google Shape;850;p30">
                <a:extLst>
                  <a:ext uri="{FF2B5EF4-FFF2-40B4-BE49-F238E27FC236}">
                    <a16:creationId xmlns:a16="http://schemas.microsoft.com/office/drawing/2014/main" id="{5BF6855F-5856-CF44-8582-15A250F66E7D}"/>
                  </a:ext>
                </a:extLst>
              </p:cNvPr>
              <p:cNvSpPr/>
              <p:nvPr/>
            </p:nvSpPr>
            <p:spPr>
              <a:xfrm>
                <a:off x="2690694" y="3587292"/>
                <a:ext cx="1723163" cy="116982"/>
              </a:xfrm>
              <a:prstGeom prst="rect">
                <a:avLst/>
              </a:prstGeom>
              <a:solidFill>
                <a:srgbClr val="FB8569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Google Shape;851;p30">
                <a:extLst>
                  <a:ext uri="{FF2B5EF4-FFF2-40B4-BE49-F238E27FC236}">
                    <a16:creationId xmlns:a16="http://schemas.microsoft.com/office/drawing/2014/main" id="{48EE06B4-00B8-0A41-99EE-25D0538A8E90}"/>
                  </a:ext>
                </a:extLst>
              </p:cNvPr>
              <p:cNvSpPr/>
              <p:nvPr/>
            </p:nvSpPr>
            <p:spPr>
              <a:xfrm>
                <a:off x="3095836" y="1254797"/>
                <a:ext cx="894027" cy="1001168"/>
              </a:xfrm>
              <a:prstGeom prst="octagon">
                <a:avLst>
                  <a:gd name="adj" fmla="val 29289"/>
                </a:avLst>
              </a:prstGeom>
              <a:solidFill>
                <a:srgbClr val="FB8569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Google Shape;852;p30">
                <a:extLst>
                  <a:ext uri="{FF2B5EF4-FFF2-40B4-BE49-F238E27FC236}">
                    <a16:creationId xmlns:a16="http://schemas.microsoft.com/office/drawing/2014/main" id="{01CB59A6-B672-9C46-AF20-EAEC8516AFAF}"/>
                  </a:ext>
                </a:extLst>
              </p:cNvPr>
              <p:cNvSpPr/>
              <p:nvPr/>
            </p:nvSpPr>
            <p:spPr>
              <a:xfrm>
                <a:off x="3095835" y="1301751"/>
                <a:ext cx="891747" cy="891774"/>
              </a:xfrm>
              <a:prstGeom prst="octagon">
                <a:avLst>
                  <a:gd name="adj" fmla="val 29289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Fira Sans Extra Condensed Medium"/>
                  </a:rPr>
                  <a:t>02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" name="Google Shape;853;p30">
              <a:extLst>
                <a:ext uri="{FF2B5EF4-FFF2-40B4-BE49-F238E27FC236}">
                  <a16:creationId xmlns:a16="http://schemas.microsoft.com/office/drawing/2014/main" id="{3BE81DBF-3043-BE41-87FF-A0B804ECEB17}"/>
                </a:ext>
              </a:extLst>
            </p:cNvPr>
            <p:cNvGrpSpPr/>
            <p:nvPr/>
          </p:nvGrpSpPr>
          <p:grpSpPr>
            <a:xfrm>
              <a:off x="3429433" y="3823935"/>
              <a:ext cx="229265" cy="420405"/>
              <a:chOff x="4218333" y="3184982"/>
              <a:chExt cx="209107" cy="383442"/>
            </a:xfrm>
          </p:grpSpPr>
          <p:sp>
            <p:nvSpPr>
              <p:cNvPr id="21" name="Google Shape;854;p30">
                <a:extLst>
                  <a:ext uri="{FF2B5EF4-FFF2-40B4-BE49-F238E27FC236}">
                    <a16:creationId xmlns:a16="http://schemas.microsoft.com/office/drawing/2014/main" id="{EF7AF5BA-5419-1640-8AD4-7778BBC6C44D}"/>
                  </a:ext>
                </a:extLst>
              </p:cNvPr>
              <p:cNvSpPr/>
              <p:nvPr/>
            </p:nvSpPr>
            <p:spPr>
              <a:xfrm>
                <a:off x="4218333" y="3184982"/>
                <a:ext cx="207963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3705" extrusionOk="0">
                    <a:moveTo>
                      <a:pt x="3270" y="1"/>
                    </a:moveTo>
                    <a:cubicBezTo>
                      <a:pt x="3116" y="1"/>
                      <a:pt x="3003" y="73"/>
                      <a:pt x="3024" y="216"/>
                    </a:cubicBezTo>
                    <a:cubicBezTo>
                      <a:pt x="3035" y="314"/>
                      <a:pt x="3116" y="372"/>
                      <a:pt x="3212" y="372"/>
                    </a:cubicBezTo>
                    <a:cubicBezTo>
                      <a:pt x="3221" y="372"/>
                      <a:pt x="3230" y="371"/>
                      <a:pt x="3239" y="370"/>
                    </a:cubicBezTo>
                    <a:cubicBezTo>
                      <a:pt x="3257" y="367"/>
                      <a:pt x="3275" y="365"/>
                      <a:pt x="3293" y="365"/>
                    </a:cubicBezTo>
                    <a:cubicBezTo>
                      <a:pt x="3448" y="365"/>
                      <a:pt x="3572" y="497"/>
                      <a:pt x="3572" y="668"/>
                    </a:cubicBezTo>
                    <a:lnTo>
                      <a:pt x="3572" y="763"/>
                    </a:lnTo>
                    <a:lnTo>
                      <a:pt x="2977" y="763"/>
                    </a:lnTo>
                    <a:lnTo>
                      <a:pt x="2977" y="704"/>
                    </a:lnTo>
                    <a:cubicBezTo>
                      <a:pt x="2977" y="609"/>
                      <a:pt x="2905" y="525"/>
                      <a:pt x="2798" y="525"/>
                    </a:cubicBezTo>
                    <a:cubicBezTo>
                      <a:pt x="2691" y="525"/>
                      <a:pt x="2619" y="609"/>
                      <a:pt x="2619" y="704"/>
                    </a:cubicBezTo>
                    <a:lnTo>
                      <a:pt x="2619" y="763"/>
                    </a:lnTo>
                    <a:lnTo>
                      <a:pt x="1524" y="763"/>
                    </a:lnTo>
                    <a:cubicBezTo>
                      <a:pt x="1417" y="763"/>
                      <a:pt x="1345" y="847"/>
                      <a:pt x="1345" y="942"/>
                    </a:cubicBezTo>
                    <a:cubicBezTo>
                      <a:pt x="1345" y="1049"/>
                      <a:pt x="1417" y="1120"/>
                      <a:pt x="1524" y="1120"/>
                    </a:cubicBezTo>
                    <a:lnTo>
                      <a:pt x="6072" y="1120"/>
                    </a:lnTo>
                    <a:cubicBezTo>
                      <a:pt x="6132" y="1120"/>
                      <a:pt x="6191" y="1180"/>
                      <a:pt x="6191" y="1240"/>
                    </a:cubicBezTo>
                    <a:lnTo>
                      <a:pt x="6191" y="1644"/>
                    </a:lnTo>
                    <a:cubicBezTo>
                      <a:pt x="6191" y="1704"/>
                      <a:pt x="6132" y="1763"/>
                      <a:pt x="6072" y="1763"/>
                    </a:cubicBezTo>
                    <a:lnTo>
                      <a:pt x="476" y="1763"/>
                    </a:lnTo>
                    <a:cubicBezTo>
                      <a:pt x="417" y="1763"/>
                      <a:pt x="357" y="1704"/>
                      <a:pt x="357" y="1644"/>
                    </a:cubicBezTo>
                    <a:lnTo>
                      <a:pt x="357" y="1240"/>
                    </a:lnTo>
                    <a:cubicBezTo>
                      <a:pt x="357" y="1180"/>
                      <a:pt x="417" y="1120"/>
                      <a:pt x="476" y="1120"/>
                    </a:cubicBezTo>
                    <a:lnTo>
                      <a:pt x="810" y="1120"/>
                    </a:lnTo>
                    <a:cubicBezTo>
                      <a:pt x="917" y="1120"/>
                      <a:pt x="988" y="1049"/>
                      <a:pt x="988" y="942"/>
                    </a:cubicBezTo>
                    <a:cubicBezTo>
                      <a:pt x="988" y="847"/>
                      <a:pt x="917" y="763"/>
                      <a:pt x="810" y="763"/>
                    </a:cubicBezTo>
                    <a:lnTo>
                      <a:pt x="476" y="763"/>
                    </a:lnTo>
                    <a:cubicBezTo>
                      <a:pt x="214" y="763"/>
                      <a:pt x="0" y="978"/>
                      <a:pt x="0" y="1240"/>
                    </a:cubicBezTo>
                    <a:lnTo>
                      <a:pt x="0" y="1644"/>
                    </a:lnTo>
                    <a:cubicBezTo>
                      <a:pt x="0" y="1918"/>
                      <a:pt x="214" y="2121"/>
                      <a:pt x="476" y="2121"/>
                    </a:cubicBezTo>
                    <a:lnTo>
                      <a:pt x="607" y="2121"/>
                    </a:lnTo>
                    <a:lnTo>
                      <a:pt x="607" y="3526"/>
                    </a:lnTo>
                    <a:cubicBezTo>
                      <a:pt x="607" y="3621"/>
                      <a:pt x="691" y="3704"/>
                      <a:pt x="798" y="3704"/>
                    </a:cubicBezTo>
                    <a:cubicBezTo>
                      <a:pt x="893" y="3704"/>
                      <a:pt x="976" y="3621"/>
                      <a:pt x="976" y="3526"/>
                    </a:cubicBezTo>
                    <a:lnTo>
                      <a:pt x="976" y="2121"/>
                    </a:lnTo>
                    <a:lnTo>
                      <a:pt x="5584" y="2121"/>
                    </a:lnTo>
                    <a:lnTo>
                      <a:pt x="5584" y="2573"/>
                    </a:lnTo>
                    <a:cubicBezTo>
                      <a:pt x="5584" y="2668"/>
                      <a:pt x="5656" y="2752"/>
                      <a:pt x="5763" y="2752"/>
                    </a:cubicBezTo>
                    <a:cubicBezTo>
                      <a:pt x="5870" y="2752"/>
                      <a:pt x="5941" y="2668"/>
                      <a:pt x="5941" y="2573"/>
                    </a:cubicBezTo>
                    <a:lnTo>
                      <a:pt x="5941" y="2121"/>
                    </a:lnTo>
                    <a:lnTo>
                      <a:pt x="6072" y="2121"/>
                    </a:lnTo>
                    <a:cubicBezTo>
                      <a:pt x="6346" y="2121"/>
                      <a:pt x="6549" y="1918"/>
                      <a:pt x="6549" y="1644"/>
                    </a:cubicBezTo>
                    <a:lnTo>
                      <a:pt x="6549" y="1240"/>
                    </a:lnTo>
                    <a:cubicBezTo>
                      <a:pt x="6549" y="978"/>
                      <a:pt x="6346" y="763"/>
                      <a:pt x="6072" y="763"/>
                    </a:cubicBezTo>
                    <a:lnTo>
                      <a:pt x="3929" y="763"/>
                    </a:lnTo>
                    <a:lnTo>
                      <a:pt x="3929" y="668"/>
                    </a:lnTo>
                    <a:cubicBezTo>
                      <a:pt x="3929" y="221"/>
                      <a:pt x="3539" y="1"/>
                      <a:pt x="3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Google Shape;855;p30">
                <a:extLst>
                  <a:ext uri="{FF2B5EF4-FFF2-40B4-BE49-F238E27FC236}">
                    <a16:creationId xmlns:a16="http://schemas.microsoft.com/office/drawing/2014/main" id="{8E1C1DB0-1A52-8548-978F-E7A9225C6089}"/>
                  </a:ext>
                </a:extLst>
              </p:cNvPr>
              <p:cNvSpPr/>
              <p:nvPr/>
            </p:nvSpPr>
            <p:spPr>
              <a:xfrm>
                <a:off x="4218333" y="3282946"/>
                <a:ext cx="209107" cy="285477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8990" extrusionOk="0">
                    <a:moveTo>
                      <a:pt x="3215" y="5120"/>
                    </a:moveTo>
                    <a:cubicBezTo>
                      <a:pt x="2965" y="5655"/>
                      <a:pt x="2107" y="7477"/>
                      <a:pt x="1643" y="8442"/>
                    </a:cubicBezTo>
                    <a:cubicBezTo>
                      <a:pt x="1596" y="8537"/>
                      <a:pt x="1512" y="8572"/>
                      <a:pt x="1417" y="8572"/>
                    </a:cubicBezTo>
                    <a:cubicBezTo>
                      <a:pt x="1369" y="8572"/>
                      <a:pt x="1345" y="8561"/>
                      <a:pt x="1310" y="8549"/>
                    </a:cubicBezTo>
                    <a:cubicBezTo>
                      <a:pt x="1191" y="8489"/>
                      <a:pt x="1131" y="8334"/>
                      <a:pt x="1191" y="8215"/>
                    </a:cubicBezTo>
                    <a:lnTo>
                      <a:pt x="2667" y="5120"/>
                    </a:lnTo>
                    <a:close/>
                    <a:moveTo>
                      <a:pt x="3870" y="5120"/>
                    </a:moveTo>
                    <a:lnTo>
                      <a:pt x="5346" y="8215"/>
                    </a:lnTo>
                    <a:cubicBezTo>
                      <a:pt x="5406" y="8334"/>
                      <a:pt x="5358" y="8489"/>
                      <a:pt x="5227" y="8549"/>
                    </a:cubicBezTo>
                    <a:cubicBezTo>
                      <a:pt x="5203" y="8561"/>
                      <a:pt x="5155" y="8572"/>
                      <a:pt x="5120" y="8572"/>
                    </a:cubicBezTo>
                    <a:cubicBezTo>
                      <a:pt x="5036" y="8572"/>
                      <a:pt x="4941" y="8513"/>
                      <a:pt x="4905" y="8442"/>
                    </a:cubicBezTo>
                    <a:lnTo>
                      <a:pt x="3870" y="6287"/>
                    </a:lnTo>
                    <a:cubicBezTo>
                      <a:pt x="3870" y="6287"/>
                      <a:pt x="3489" y="5465"/>
                      <a:pt x="3477" y="5417"/>
                    </a:cubicBezTo>
                    <a:cubicBezTo>
                      <a:pt x="3572" y="5203"/>
                      <a:pt x="3608" y="5144"/>
                      <a:pt x="3608" y="5120"/>
                    </a:cubicBezTo>
                    <a:close/>
                    <a:moveTo>
                      <a:pt x="3274" y="5834"/>
                    </a:moveTo>
                    <a:lnTo>
                      <a:pt x="3536" y="6358"/>
                    </a:lnTo>
                    <a:lnTo>
                      <a:pt x="3536" y="8370"/>
                    </a:lnTo>
                    <a:cubicBezTo>
                      <a:pt x="3536" y="8501"/>
                      <a:pt x="3417" y="8620"/>
                      <a:pt x="3274" y="8620"/>
                    </a:cubicBezTo>
                    <a:cubicBezTo>
                      <a:pt x="3143" y="8620"/>
                      <a:pt x="3024" y="8501"/>
                      <a:pt x="3024" y="8370"/>
                    </a:cubicBezTo>
                    <a:lnTo>
                      <a:pt x="3024" y="6358"/>
                    </a:lnTo>
                    <a:lnTo>
                      <a:pt x="3274" y="5834"/>
                    </a:lnTo>
                    <a:close/>
                    <a:moveTo>
                      <a:pt x="5763" y="0"/>
                    </a:moveTo>
                    <a:cubicBezTo>
                      <a:pt x="5656" y="0"/>
                      <a:pt x="5584" y="71"/>
                      <a:pt x="5584" y="179"/>
                    </a:cubicBezTo>
                    <a:lnTo>
                      <a:pt x="5584" y="3774"/>
                    </a:lnTo>
                    <a:lnTo>
                      <a:pt x="976" y="3774"/>
                    </a:lnTo>
                    <a:lnTo>
                      <a:pt x="976" y="1131"/>
                    </a:lnTo>
                    <a:cubicBezTo>
                      <a:pt x="976" y="1024"/>
                      <a:pt x="893" y="953"/>
                      <a:pt x="798" y="953"/>
                    </a:cubicBezTo>
                    <a:cubicBezTo>
                      <a:pt x="691" y="953"/>
                      <a:pt x="607" y="1024"/>
                      <a:pt x="607" y="1131"/>
                    </a:cubicBezTo>
                    <a:lnTo>
                      <a:pt x="607" y="3774"/>
                    </a:lnTo>
                    <a:lnTo>
                      <a:pt x="476" y="3774"/>
                    </a:lnTo>
                    <a:cubicBezTo>
                      <a:pt x="214" y="3774"/>
                      <a:pt x="0" y="3977"/>
                      <a:pt x="0" y="4251"/>
                    </a:cubicBezTo>
                    <a:lnTo>
                      <a:pt x="0" y="4643"/>
                    </a:lnTo>
                    <a:cubicBezTo>
                      <a:pt x="0" y="4917"/>
                      <a:pt x="214" y="5120"/>
                      <a:pt x="476" y="5120"/>
                    </a:cubicBezTo>
                    <a:lnTo>
                      <a:pt x="2286" y="5120"/>
                    </a:lnTo>
                    <a:lnTo>
                      <a:pt x="881" y="8072"/>
                    </a:lnTo>
                    <a:cubicBezTo>
                      <a:pt x="738" y="8370"/>
                      <a:pt x="869" y="8739"/>
                      <a:pt x="1167" y="8870"/>
                    </a:cubicBezTo>
                    <a:cubicBezTo>
                      <a:pt x="1250" y="8918"/>
                      <a:pt x="1334" y="8930"/>
                      <a:pt x="1429" y="8930"/>
                    </a:cubicBezTo>
                    <a:cubicBezTo>
                      <a:pt x="1667" y="8930"/>
                      <a:pt x="1881" y="8799"/>
                      <a:pt x="1988" y="8596"/>
                    </a:cubicBezTo>
                    <a:lnTo>
                      <a:pt x="2679" y="7120"/>
                    </a:lnTo>
                    <a:lnTo>
                      <a:pt x="2679" y="8382"/>
                    </a:lnTo>
                    <a:cubicBezTo>
                      <a:pt x="2679" y="8715"/>
                      <a:pt x="2953" y="8989"/>
                      <a:pt x="3298" y="8989"/>
                    </a:cubicBezTo>
                    <a:cubicBezTo>
                      <a:pt x="3620" y="8989"/>
                      <a:pt x="3905" y="8727"/>
                      <a:pt x="3905" y="8382"/>
                    </a:cubicBezTo>
                    <a:lnTo>
                      <a:pt x="3905" y="7120"/>
                    </a:lnTo>
                    <a:lnTo>
                      <a:pt x="4608" y="8596"/>
                    </a:lnTo>
                    <a:cubicBezTo>
                      <a:pt x="4703" y="8799"/>
                      <a:pt x="4917" y="8930"/>
                      <a:pt x="5155" y="8930"/>
                    </a:cubicBezTo>
                    <a:cubicBezTo>
                      <a:pt x="5239" y="8930"/>
                      <a:pt x="5334" y="8918"/>
                      <a:pt x="5417" y="8870"/>
                    </a:cubicBezTo>
                    <a:cubicBezTo>
                      <a:pt x="5715" y="8727"/>
                      <a:pt x="5858" y="8370"/>
                      <a:pt x="5703" y="8072"/>
                    </a:cubicBezTo>
                    <a:lnTo>
                      <a:pt x="4310" y="5120"/>
                    </a:lnTo>
                    <a:lnTo>
                      <a:pt x="5060" y="5120"/>
                    </a:lnTo>
                    <a:cubicBezTo>
                      <a:pt x="5167" y="5120"/>
                      <a:pt x="5239" y="5048"/>
                      <a:pt x="5239" y="4941"/>
                    </a:cubicBezTo>
                    <a:cubicBezTo>
                      <a:pt x="5239" y="4846"/>
                      <a:pt x="5167" y="4763"/>
                      <a:pt x="5060" y="4763"/>
                    </a:cubicBezTo>
                    <a:lnTo>
                      <a:pt x="512" y="4763"/>
                    </a:lnTo>
                    <a:cubicBezTo>
                      <a:pt x="453" y="4763"/>
                      <a:pt x="393" y="4703"/>
                      <a:pt x="393" y="4643"/>
                    </a:cubicBezTo>
                    <a:lnTo>
                      <a:pt x="393" y="4251"/>
                    </a:lnTo>
                    <a:cubicBezTo>
                      <a:pt x="393" y="4191"/>
                      <a:pt x="453" y="4131"/>
                      <a:pt x="512" y="4131"/>
                    </a:cubicBezTo>
                    <a:lnTo>
                      <a:pt x="6108" y="4131"/>
                    </a:lnTo>
                    <a:cubicBezTo>
                      <a:pt x="6168" y="4131"/>
                      <a:pt x="6227" y="4191"/>
                      <a:pt x="6227" y="4251"/>
                    </a:cubicBezTo>
                    <a:lnTo>
                      <a:pt x="6227" y="4643"/>
                    </a:lnTo>
                    <a:cubicBezTo>
                      <a:pt x="6227" y="4703"/>
                      <a:pt x="6168" y="4763"/>
                      <a:pt x="6108" y="4763"/>
                    </a:cubicBezTo>
                    <a:lnTo>
                      <a:pt x="5775" y="4763"/>
                    </a:lnTo>
                    <a:cubicBezTo>
                      <a:pt x="5679" y="4763"/>
                      <a:pt x="5596" y="4846"/>
                      <a:pt x="5596" y="4941"/>
                    </a:cubicBezTo>
                    <a:cubicBezTo>
                      <a:pt x="5596" y="5048"/>
                      <a:pt x="5679" y="5120"/>
                      <a:pt x="5775" y="5120"/>
                    </a:cubicBezTo>
                    <a:lnTo>
                      <a:pt x="6108" y="5120"/>
                    </a:lnTo>
                    <a:cubicBezTo>
                      <a:pt x="6370" y="5120"/>
                      <a:pt x="6584" y="4917"/>
                      <a:pt x="6584" y="4643"/>
                    </a:cubicBezTo>
                    <a:lnTo>
                      <a:pt x="6584" y="4251"/>
                    </a:lnTo>
                    <a:cubicBezTo>
                      <a:pt x="6549" y="3977"/>
                      <a:pt x="6346" y="3774"/>
                      <a:pt x="6072" y="3774"/>
                    </a:cubicBezTo>
                    <a:lnTo>
                      <a:pt x="5941" y="3774"/>
                    </a:lnTo>
                    <a:lnTo>
                      <a:pt x="5941" y="179"/>
                    </a:lnTo>
                    <a:cubicBezTo>
                      <a:pt x="5941" y="71"/>
                      <a:pt x="5870" y="0"/>
                      <a:pt x="57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" name="Google Shape;856;p30">
              <a:extLst>
                <a:ext uri="{FF2B5EF4-FFF2-40B4-BE49-F238E27FC236}">
                  <a16:creationId xmlns:a16="http://schemas.microsoft.com/office/drawing/2014/main" id="{81EF42F8-A2EA-B84D-8AFA-A5059AC9511E}"/>
                </a:ext>
              </a:extLst>
            </p:cNvPr>
            <p:cNvGrpSpPr/>
            <p:nvPr/>
          </p:nvGrpSpPr>
          <p:grpSpPr>
            <a:xfrm>
              <a:off x="6877488" y="1301925"/>
              <a:ext cx="1557600" cy="3062075"/>
              <a:chOff x="6877488" y="1301925"/>
              <a:chExt cx="1557600" cy="3062075"/>
            </a:xfrm>
          </p:grpSpPr>
          <p:sp>
            <p:nvSpPr>
              <p:cNvPr id="16" name="Google Shape;857;p30">
                <a:extLst>
                  <a:ext uri="{FF2B5EF4-FFF2-40B4-BE49-F238E27FC236}">
                    <a16:creationId xmlns:a16="http://schemas.microsoft.com/office/drawing/2014/main" id="{5CE79790-46AB-5A41-89B6-802ECD54FCF7}"/>
                  </a:ext>
                </a:extLst>
              </p:cNvPr>
              <p:cNvSpPr/>
              <p:nvPr/>
            </p:nvSpPr>
            <p:spPr>
              <a:xfrm>
                <a:off x="6877488" y="1758210"/>
                <a:ext cx="1557600" cy="1829100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365750" rIns="91425" bIns="91425" anchor="ctr" anchorCtr="0">
                <a:noAutofit/>
              </a:bodyPr>
              <a:lstStyle/>
              <a:p>
                <a:pPr lvl="0" algn="ctr">
                  <a:buClr>
                    <a:schemeClr val="dk1"/>
                  </a:buClr>
                  <a:buSzPts val="1100"/>
                  <a:defRPr/>
                </a:pPr>
                <a:r>
                  <a:rPr lang="tr-TR" sz="18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Roboto"/>
                  </a:rPr>
                  <a:t>Hesap verilebilirlik</a:t>
                </a:r>
              </a:p>
            </p:txBody>
          </p:sp>
          <p:sp>
            <p:nvSpPr>
              <p:cNvPr id="17" name="Google Shape;858;p30">
                <a:extLst>
                  <a:ext uri="{FF2B5EF4-FFF2-40B4-BE49-F238E27FC236}">
                    <a16:creationId xmlns:a16="http://schemas.microsoft.com/office/drawing/2014/main" id="{486A8106-4B15-B845-889B-F36A236AEEFA}"/>
                  </a:ext>
                </a:extLst>
              </p:cNvPr>
              <p:cNvSpPr/>
              <p:nvPr/>
            </p:nvSpPr>
            <p:spPr>
              <a:xfrm rot="10800000">
                <a:off x="6877488" y="3704300"/>
                <a:ext cx="1557600" cy="6597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Google Shape;859;p30">
                <a:extLst>
                  <a:ext uri="{FF2B5EF4-FFF2-40B4-BE49-F238E27FC236}">
                    <a16:creationId xmlns:a16="http://schemas.microsoft.com/office/drawing/2014/main" id="{D7C83C7F-E9CE-4B4F-A6C0-EA593B518137}"/>
                  </a:ext>
                </a:extLst>
              </p:cNvPr>
              <p:cNvSpPr/>
              <p:nvPr/>
            </p:nvSpPr>
            <p:spPr>
              <a:xfrm>
                <a:off x="6877488" y="3587292"/>
                <a:ext cx="1557600" cy="117000"/>
              </a:xfrm>
              <a:prstGeom prst="rect">
                <a:avLst/>
              </a:prstGeom>
              <a:solidFill>
                <a:srgbClr val="9C27B0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Google Shape;860;p30">
                <a:extLst>
                  <a:ext uri="{FF2B5EF4-FFF2-40B4-BE49-F238E27FC236}">
                    <a16:creationId xmlns:a16="http://schemas.microsoft.com/office/drawing/2014/main" id="{15498459-5C53-D94A-BEBB-7CE087AD03DC}"/>
                  </a:ext>
                </a:extLst>
              </p:cNvPr>
              <p:cNvSpPr/>
              <p:nvPr/>
            </p:nvSpPr>
            <p:spPr>
              <a:xfrm>
                <a:off x="7210500" y="1301925"/>
                <a:ext cx="891600" cy="891600"/>
              </a:xfrm>
              <a:prstGeom prst="octagon">
                <a:avLst>
                  <a:gd name="adj" fmla="val 29289"/>
                </a:avLst>
              </a:prstGeom>
              <a:solidFill>
                <a:srgbClr val="9C27B0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Google Shape;861;p30">
                <a:extLst>
                  <a:ext uri="{FF2B5EF4-FFF2-40B4-BE49-F238E27FC236}">
                    <a16:creationId xmlns:a16="http://schemas.microsoft.com/office/drawing/2014/main" id="{A5245134-4C10-CC47-803E-061203125AD1}"/>
                  </a:ext>
                </a:extLst>
              </p:cNvPr>
              <p:cNvSpPr/>
              <p:nvPr/>
            </p:nvSpPr>
            <p:spPr>
              <a:xfrm>
                <a:off x="7282241" y="1373520"/>
                <a:ext cx="748200" cy="748200"/>
              </a:xfrm>
              <a:prstGeom prst="octagon">
                <a:avLst>
                  <a:gd name="adj" fmla="val 29289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Fira Sans Extra Condensed Medium"/>
                  </a:rPr>
                  <a:t>04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" name="Google Shape;862;p30">
              <a:extLst>
                <a:ext uri="{FF2B5EF4-FFF2-40B4-BE49-F238E27FC236}">
                  <a16:creationId xmlns:a16="http://schemas.microsoft.com/office/drawing/2014/main" id="{67CB2913-C176-464B-BEBE-7688EB1BB8C5}"/>
                </a:ext>
              </a:extLst>
            </p:cNvPr>
            <p:cNvGrpSpPr/>
            <p:nvPr/>
          </p:nvGrpSpPr>
          <p:grpSpPr>
            <a:xfrm>
              <a:off x="7478222" y="3856234"/>
              <a:ext cx="356164" cy="355815"/>
              <a:chOff x="3040984" y="3681059"/>
              <a:chExt cx="356164" cy="355815"/>
            </a:xfrm>
          </p:grpSpPr>
          <p:sp>
            <p:nvSpPr>
              <p:cNvPr id="13" name="Google Shape;863;p30">
                <a:extLst>
                  <a:ext uri="{FF2B5EF4-FFF2-40B4-BE49-F238E27FC236}">
                    <a16:creationId xmlns:a16="http://schemas.microsoft.com/office/drawing/2014/main" id="{1D8B40AA-12CD-F147-97F2-E66E44FF74D7}"/>
                  </a:ext>
                </a:extLst>
              </p:cNvPr>
              <p:cNvSpPr/>
              <p:nvPr/>
            </p:nvSpPr>
            <p:spPr>
              <a:xfrm>
                <a:off x="3040984" y="3681059"/>
                <a:ext cx="356164" cy="355815"/>
              </a:xfrm>
              <a:custGeom>
                <a:avLst/>
                <a:gdLst/>
                <a:ahLst/>
                <a:cxnLst/>
                <a:rect l="l" t="t" r="r" b="b"/>
                <a:pathLst>
                  <a:path w="11216" h="11205" extrusionOk="0">
                    <a:moveTo>
                      <a:pt x="5620" y="0"/>
                    </a:moveTo>
                    <a:cubicBezTo>
                      <a:pt x="4274" y="0"/>
                      <a:pt x="2965" y="488"/>
                      <a:pt x="1953" y="1369"/>
                    </a:cubicBezTo>
                    <a:cubicBezTo>
                      <a:pt x="1881" y="1429"/>
                      <a:pt x="1881" y="1536"/>
                      <a:pt x="1941" y="1608"/>
                    </a:cubicBezTo>
                    <a:cubicBezTo>
                      <a:pt x="1972" y="1645"/>
                      <a:pt x="2016" y="1663"/>
                      <a:pt x="2061" y="1663"/>
                    </a:cubicBezTo>
                    <a:cubicBezTo>
                      <a:pt x="2103" y="1663"/>
                      <a:pt x="2145" y="1648"/>
                      <a:pt x="2179" y="1620"/>
                    </a:cubicBezTo>
                    <a:cubicBezTo>
                      <a:pt x="3131" y="786"/>
                      <a:pt x="4358" y="346"/>
                      <a:pt x="5620" y="346"/>
                    </a:cubicBezTo>
                    <a:cubicBezTo>
                      <a:pt x="7013" y="346"/>
                      <a:pt x="8346" y="893"/>
                      <a:pt x="9335" y="1893"/>
                    </a:cubicBezTo>
                    <a:cubicBezTo>
                      <a:pt x="10335" y="2882"/>
                      <a:pt x="10882" y="4215"/>
                      <a:pt x="10882" y="5608"/>
                    </a:cubicBezTo>
                    <a:cubicBezTo>
                      <a:pt x="10882" y="7013"/>
                      <a:pt x="10335" y="8335"/>
                      <a:pt x="9335" y="9335"/>
                    </a:cubicBezTo>
                    <a:cubicBezTo>
                      <a:pt x="8346" y="10323"/>
                      <a:pt x="7013" y="10883"/>
                      <a:pt x="5620" y="10883"/>
                    </a:cubicBezTo>
                    <a:cubicBezTo>
                      <a:pt x="4215" y="10883"/>
                      <a:pt x="2893" y="10323"/>
                      <a:pt x="1893" y="9335"/>
                    </a:cubicBezTo>
                    <a:cubicBezTo>
                      <a:pt x="893" y="8335"/>
                      <a:pt x="345" y="7013"/>
                      <a:pt x="345" y="5608"/>
                    </a:cubicBezTo>
                    <a:cubicBezTo>
                      <a:pt x="345" y="4298"/>
                      <a:pt x="822" y="3048"/>
                      <a:pt x="1703" y="2084"/>
                    </a:cubicBezTo>
                    <a:cubicBezTo>
                      <a:pt x="1762" y="2012"/>
                      <a:pt x="1762" y="1905"/>
                      <a:pt x="1691" y="1846"/>
                    </a:cubicBezTo>
                    <a:cubicBezTo>
                      <a:pt x="1657" y="1817"/>
                      <a:pt x="1614" y="1802"/>
                      <a:pt x="1573" y="1802"/>
                    </a:cubicBezTo>
                    <a:cubicBezTo>
                      <a:pt x="1528" y="1802"/>
                      <a:pt x="1484" y="1820"/>
                      <a:pt x="1453" y="1858"/>
                    </a:cubicBezTo>
                    <a:cubicBezTo>
                      <a:pt x="512" y="2882"/>
                      <a:pt x="0" y="4227"/>
                      <a:pt x="0" y="5608"/>
                    </a:cubicBezTo>
                    <a:cubicBezTo>
                      <a:pt x="0" y="7096"/>
                      <a:pt x="583" y="8513"/>
                      <a:pt x="1643" y="9573"/>
                    </a:cubicBezTo>
                    <a:cubicBezTo>
                      <a:pt x="2703" y="10621"/>
                      <a:pt x="4096" y="11204"/>
                      <a:pt x="5608" y="11204"/>
                    </a:cubicBezTo>
                    <a:cubicBezTo>
                      <a:pt x="7108" y="11204"/>
                      <a:pt x="8501" y="10621"/>
                      <a:pt x="9561" y="9573"/>
                    </a:cubicBezTo>
                    <a:cubicBezTo>
                      <a:pt x="10620" y="8513"/>
                      <a:pt x="11204" y="7108"/>
                      <a:pt x="11204" y="5608"/>
                    </a:cubicBezTo>
                    <a:cubicBezTo>
                      <a:pt x="11216" y="4096"/>
                      <a:pt x="10632" y="2691"/>
                      <a:pt x="9573" y="1631"/>
                    </a:cubicBezTo>
                    <a:cubicBezTo>
                      <a:pt x="8525" y="572"/>
                      <a:pt x="7120" y="0"/>
                      <a:pt x="5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Google Shape;864;p30">
                <a:extLst>
                  <a:ext uri="{FF2B5EF4-FFF2-40B4-BE49-F238E27FC236}">
                    <a16:creationId xmlns:a16="http://schemas.microsoft.com/office/drawing/2014/main" id="{EECC833B-AD6A-8F40-BB0F-8E116DEFB514}"/>
                  </a:ext>
                </a:extLst>
              </p:cNvPr>
              <p:cNvSpPr/>
              <p:nvPr/>
            </p:nvSpPr>
            <p:spPr>
              <a:xfrm>
                <a:off x="3183120" y="3921508"/>
                <a:ext cx="59414" cy="59382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29" y="334"/>
                    </a:moveTo>
                    <a:cubicBezTo>
                      <a:pt x="1263" y="334"/>
                      <a:pt x="1549" y="608"/>
                      <a:pt x="1549" y="941"/>
                    </a:cubicBezTo>
                    <a:cubicBezTo>
                      <a:pt x="1549" y="1263"/>
                      <a:pt x="1263" y="1548"/>
                      <a:pt x="929" y="1548"/>
                    </a:cubicBezTo>
                    <a:cubicBezTo>
                      <a:pt x="608" y="1548"/>
                      <a:pt x="334" y="1287"/>
                      <a:pt x="334" y="941"/>
                    </a:cubicBezTo>
                    <a:cubicBezTo>
                      <a:pt x="334" y="596"/>
                      <a:pt x="608" y="334"/>
                      <a:pt x="929" y="334"/>
                    </a:cubicBezTo>
                    <a:close/>
                    <a:moveTo>
                      <a:pt x="929" y="1"/>
                    </a:moveTo>
                    <a:cubicBezTo>
                      <a:pt x="429" y="1"/>
                      <a:pt x="1" y="417"/>
                      <a:pt x="1" y="941"/>
                    </a:cubicBezTo>
                    <a:cubicBezTo>
                      <a:pt x="1" y="1453"/>
                      <a:pt x="417" y="1870"/>
                      <a:pt x="929" y="1870"/>
                    </a:cubicBezTo>
                    <a:cubicBezTo>
                      <a:pt x="1191" y="1870"/>
                      <a:pt x="1430" y="1775"/>
                      <a:pt x="1608" y="1596"/>
                    </a:cubicBezTo>
                    <a:cubicBezTo>
                      <a:pt x="1787" y="1417"/>
                      <a:pt x="1870" y="1179"/>
                      <a:pt x="1870" y="941"/>
                    </a:cubicBezTo>
                    <a:cubicBezTo>
                      <a:pt x="1870" y="679"/>
                      <a:pt x="1763" y="453"/>
                      <a:pt x="1584" y="263"/>
                    </a:cubicBezTo>
                    <a:cubicBezTo>
                      <a:pt x="1406" y="108"/>
                      <a:pt x="1191" y="1"/>
                      <a:pt x="9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Google Shape;865;p30">
                <a:extLst>
                  <a:ext uri="{FF2B5EF4-FFF2-40B4-BE49-F238E27FC236}">
                    <a16:creationId xmlns:a16="http://schemas.microsoft.com/office/drawing/2014/main" id="{F82FD60F-A728-724B-9B23-C1B6C055AF62}"/>
                  </a:ext>
                </a:extLst>
              </p:cNvPr>
              <p:cNvSpPr/>
              <p:nvPr/>
            </p:nvSpPr>
            <p:spPr>
              <a:xfrm>
                <a:off x="3149110" y="3735868"/>
                <a:ext cx="141056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5502" extrusionOk="0">
                    <a:moveTo>
                      <a:pt x="2143" y="1"/>
                    </a:moveTo>
                    <a:cubicBezTo>
                      <a:pt x="1322" y="1"/>
                      <a:pt x="810" y="286"/>
                      <a:pt x="536" y="501"/>
                    </a:cubicBezTo>
                    <a:cubicBezTo>
                      <a:pt x="191" y="786"/>
                      <a:pt x="0" y="1156"/>
                      <a:pt x="0" y="1513"/>
                    </a:cubicBezTo>
                    <a:cubicBezTo>
                      <a:pt x="0" y="1739"/>
                      <a:pt x="84" y="1941"/>
                      <a:pt x="262" y="2084"/>
                    </a:cubicBezTo>
                    <a:cubicBezTo>
                      <a:pt x="393" y="2203"/>
                      <a:pt x="596" y="2263"/>
                      <a:pt x="774" y="2263"/>
                    </a:cubicBezTo>
                    <a:cubicBezTo>
                      <a:pt x="1084" y="2263"/>
                      <a:pt x="1227" y="2049"/>
                      <a:pt x="1334" y="1894"/>
                    </a:cubicBezTo>
                    <a:cubicBezTo>
                      <a:pt x="1465" y="1679"/>
                      <a:pt x="1596" y="1489"/>
                      <a:pt x="2108" y="1489"/>
                    </a:cubicBezTo>
                    <a:cubicBezTo>
                      <a:pt x="2286" y="1489"/>
                      <a:pt x="2858" y="1525"/>
                      <a:pt x="2858" y="2001"/>
                    </a:cubicBezTo>
                    <a:cubicBezTo>
                      <a:pt x="2858" y="2358"/>
                      <a:pt x="2512" y="2632"/>
                      <a:pt x="2227" y="2858"/>
                    </a:cubicBezTo>
                    <a:cubicBezTo>
                      <a:pt x="2155" y="2918"/>
                      <a:pt x="2072" y="2965"/>
                      <a:pt x="2024" y="3025"/>
                    </a:cubicBezTo>
                    <a:cubicBezTo>
                      <a:pt x="1679" y="3323"/>
                      <a:pt x="1286" y="3763"/>
                      <a:pt x="1286" y="4668"/>
                    </a:cubicBezTo>
                    <a:cubicBezTo>
                      <a:pt x="1286" y="5180"/>
                      <a:pt x="1405" y="5501"/>
                      <a:pt x="2000" y="5501"/>
                    </a:cubicBezTo>
                    <a:cubicBezTo>
                      <a:pt x="2274" y="5501"/>
                      <a:pt x="2465" y="5442"/>
                      <a:pt x="2596" y="5323"/>
                    </a:cubicBezTo>
                    <a:cubicBezTo>
                      <a:pt x="2703" y="5216"/>
                      <a:pt x="2762" y="5085"/>
                      <a:pt x="2762" y="4918"/>
                    </a:cubicBezTo>
                    <a:cubicBezTo>
                      <a:pt x="2762" y="4430"/>
                      <a:pt x="2762" y="4192"/>
                      <a:pt x="3263" y="3787"/>
                    </a:cubicBezTo>
                    <a:lnTo>
                      <a:pt x="3286" y="3787"/>
                    </a:lnTo>
                    <a:cubicBezTo>
                      <a:pt x="3298" y="3775"/>
                      <a:pt x="3322" y="3763"/>
                      <a:pt x="3358" y="3727"/>
                    </a:cubicBezTo>
                    <a:cubicBezTo>
                      <a:pt x="3429" y="3680"/>
                      <a:pt x="3453" y="3573"/>
                      <a:pt x="3393" y="3489"/>
                    </a:cubicBezTo>
                    <a:cubicBezTo>
                      <a:pt x="3360" y="3449"/>
                      <a:pt x="3311" y="3427"/>
                      <a:pt x="3261" y="3427"/>
                    </a:cubicBezTo>
                    <a:cubicBezTo>
                      <a:pt x="3224" y="3427"/>
                      <a:pt x="3186" y="3440"/>
                      <a:pt x="3155" y="3465"/>
                    </a:cubicBezTo>
                    <a:cubicBezTo>
                      <a:pt x="3120" y="3477"/>
                      <a:pt x="3108" y="3513"/>
                      <a:pt x="3072" y="3525"/>
                    </a:cubicBezTo>
                    <a:lnTo>
                      <a:pt x="3060" y="3525"/>
                    </a:lnTo>
                    <a:cubicBezTo>
                      <a:pt x="2465" y="3989"/>
                      <a:pt x="2429" y="4346"/>
                      <a:pt x="2429" y="4906"/>
                    </a:cubicBezTo>
                    <a:cubicBezTo>
                      <a:pt x="2429" y="4977"/>
                      <a:pt x="2429" y="5156"/>
                      <a:pt x="2000" y="5156"/>
                    </a:cubicBezTo>
                    <a:cubicBezTo>
                      <a:pt x="1798" y="5156"/>
                      <a:pt x="1739" y="5120"/>
                      <a:pt x="1703" y="5085"/>
                    </a:cubicBezTo>
                    <a:cubicBezTo>
                      <a:pt x="1643" y="5025"/>
                      <a:pt x="1619" y="4882"/>
                      <a:pt x="1619" y="4656"/>
                    </a:cubicBezTo>
                    <a:cubicBezTo>
                      <a:pt x="1619" y="3882"/>
                      <a:pt x="1929" y="3513"/>
                      <a:pt x="2227" y="3251"/>
                    </a:cubicBezTo>
                    <a:cubicBezTo>
                      <a:pt x="2286" y="3215"/>
                      <a:pt x="2346" y="3156"/>
                      <a:pt x="2417" y="3108"/>
                    </a:cubicBezTo>
                    <a:cubicBezTo>
                      <a:pt x="2762" y="2858"/>
                      <a:pt x="3179" y="2525"/>
                      <a:pt x="3179" y="1989"/>
                    </a:cubicBezTo>
                    <a:cubicBezTo>
                      <a:pt x="3179" y="1465"/>
                      <a:pt x="2762" y="1144"/>
                      <a:pt x="2108" y="1144"/>
                    </a:cubicBezTo>
                    <a:cubicBezTo>
                      <a:pt x="1417" y="1144"/>
                      <a:pt x="1215" y="1453"/>
                      <a:pt x="1048" y="1691"/>
                    </a:cubicBezTo>
                    <a:cubicBezTo>
                      <a:pt x="941" y="1858"/>
                      <a:pt x="881" y="1918"/>
                      <a:pt x="750" y="1918"/>
                    </a:cubicBezTo>
                    <a:cubicBezTo>
                      <a:pt x="572" y="1918"/>
                      <a:pt x="322" y="1810"/>
                      <a:pt x="322" y="1513"/>
                    </a:cubicBezTo>
                    <a:cubicBezTo>
                      <a:pt x="322" y="1322"/>
                      <a:pt x="429" y="1025"/>
                      <a:pt x="738" y="775"/>
                    </a:cubicBezTo>
                    <a:cubicBezTo>
                      <a:pt x="977" y="572"/>
                      <a:pt x="1405" y="334"/>
                      <a:pt x="2131" y="334"/>
                    </a:cubicBezTo>
                    <a:cubicBezTo>
                      <a:pt x="3298" y="334"/>
                      <a:pt x="4120" y="953"/>
                      <a:pt x="4120" y="1822"/>
                    </a:cubicBezTo>
                    <a:cubicBezTo>
                      <a:pt x="4120" y="2227"/>
                      <a:pt x="3941" y="2644"/>
                      <a:pt x="3596" y="3037"/>
                    </a:cubicBezTo>
                    <a:cubicBezTo>
                      <a:pt x="3524" y="3096"/>
                      <a:pt x="3536" y="3203"/>
                      <a:pt x="3596" y="3263"/>
                    </a:cubicBezTo>
                    <a:cubicBezTo>
                      <a:pt x="3629" y="3290"/>
                      <a:pt x="3669" y="3305"/>
                      <a:pt x="3709" y="3305"/>
                    </a:cubicBezTo>
                    <a:cubicBezTo>
                      <a:pt x="3755" y="3305"/>
                      <a:pt x="3802" y="3284"/>
                      <a:pt x="3834" y="3239"/>
                    </a:cubicBezTo>
                    <a:cubicBezTo>
                      <a:pt x="4239" y="2787"/>
                      <a:pt x="4441" y="2310"/>
                      <a:pt x="4441" y="1810"/>
                    </a:cubicBezTo>
                    <a:cubicBezTo>
                      <a:pt x="4441" y="1287"/>
                      <a:pt x="4203" y="834"/>
                      <a:pt x="3786" y="501"/>
                    </a:cubicBezTo>
                    <a:cubicBezTo>
                      <a:pt x="3370" y="179"/>
                      <a:pt x="2798" y="1"/>
                      <a:pt x="2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94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>
          <a:xfrm>
            <a:off x="0" y="343721"/>
            <a:ext cx="9144000" cy="444531"/>
          </a:xfrm>
        </p:spPr>
        <p:txBody>
          <a:bodyPr/>
          <a:lstStyle/>
          <a:p>
            <a:r>
              <a:rPr lang="tr-T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Erken Çocukluk Özel Eğitiminde Gelişimsel            Değerlendirmedeki Paydaşlar</a:t>
            </a:r>
            <a:endParaRPr lang="tr-TR" dirty="0"/>
          </a:p>
        </p:txBody>
      </p:sp>
      <p:sp>
        <p:nvSpPr>
          <p:cNvPr id="4" name="Google Shape;1540;p31">
            <a:extLst>
              <a:ext uri="{FF2B5EF4-FFF2-40B4-BE49-F238E27FC236}">
                <a16:creationId xmlns:a16="http://schemas.microsoft.com/office/drawing/2014/main" id="{8CB83DD0-2446-024D-B340-154BE5390B47}"/>
              </a:ext>
            </a:extLst>
          </p:cNvPr>
          <p:cNvSpPr txBox="1"/>
          <p:nvPr/>
        </p:nvSpPr>
        <p:spPr>
          <a:xfrm>
            <a:off x="2105942" y="1624083"/>
            <a:ext cx="648519" cy="76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Black"/>
              </a:rPr>
              <a:t>1</a:t>
            </a:r>
            <a:endParaRPr sz="8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Black"/>
            </a:endParaRPr>
          </a:p>
        </p:txBody>
      </p:sp>
      <p:sp>
        <p:nvSpPr>
          <p:cNvPr id="5" name="Google Shape;1542;p31">
            <a:extLst>
              <a:ext uri="{FF2B5EF4-FFF2-40B4-BE49-F238E27FC236}">
                <a16:creationId xmlns:a16="http://schemas.microsoft.com/office/drawing/2014/main" id="{8C2B5FAE-D231-C045-89CC-6A92E898C6D9}"/>
              </a:ext>
            </a:extLst>
          </p:cNvPr>
          <p:cNvSpPr/>
          <p:nvPr/>
        </p:nvSpPr>
        <p:spPr>
          <a:xfrm>
            <a:off x="1453188" y="2752835"/>
            <a:ext cx="2026525" cy="797764"/>
          </a:xfrm>
          <a:custGeom>
            <a:avLst/>
            <a:gdLst/>
            <a:ahLst/>
            <a:cxnLst/>
            <a:rect l="l" t="t" r="r" b="b"/>
            <a:pathLst>
              <a:path w="66033" h="33024" extrusionOk="0">
                <a:moveTo>
                  <a:pt x="30966" y="1"/>
                </a:moveTo>
                <a:cubicBezTo>
                  <a:pt x="28671" y="1"/>
                  <a:pt x="26566" y="1441"/>
                  <a:pt x="26566" y="4146"/>
                </a:cubicBezTo>
                <a:cubicBezTo>
                  <a:pt x="25057" y="2056"/>
                  <a:pt x="23054" y="1132"/>
                  <a:pt x="21164" y="1132"/>
                </a:cubicBezTo>
                <a:cubicBezTo>
                  <a:pt x="18166" y="1132"/>
                  <a:pt x="15453" y="3458"/>
                  <a:pt x="15453" y="7140"/>
                </a:cubicBezTo>
                <a:cubicBezTo>
                  <a:pt x="13506" y="5919"/>
                  <a:pt x="11819" y="5422"/>
                  <a:pt x="10437" y="5422"/>
                </a:cubicBezTo>
                <a:cubicBezTo>
                  <a:pt x="6054" y="5422"/>
                  <a:pt x="4739" y="10418"/>
                  <a:pt x="7945" y="13159"/>
                </a:cubicBezTo>
                <a:cubicBezTo>
                  <a:pt x="0" y="15273"/>
                  <a:pt x="3955" y="23233"/>
                  <a:pt x="8911" y="23233"/>
                </a:cubicBezTo>
                <a:cubicBezTo>
                  <a:pt x="9578" y="23233"/>
                  <a:pt x="10262" y="23089"/>
                  <a:pt x="10939" y="22768"/>
                </a:cubicBezTo>
                <a:lnTo>
                  <a:pt x="10939" y="22768"/>
                </a:lnTo>
                <a:cubicBezTo>
                  <a:pt x="10009" y="26897"/>
                  <a:pt x="12818" y="29621"/>
                  <a:pt x="16009" y="29621"/>
                </a:cubicBezTo>
                <a:cubicBezTo>
                  <a:pt x="17930" y="29621"/>
                  <a:pt x="19990" y="28634"/>
                  <a:pt x="21456" y="26373"/>
                </a:cubicBezTo>
                <a:cubicBezTo>
                  <a:pt x="22798" y="31136"/>
                  <a:pt x="26566" y="33023"/>
                  <a:pt x="30249" y="33023"/>
                </a:cubicBezTo>
                <a:cubicBezTo>
                  <a:pt x="34008" y="33023"/>
                  <a:pt x="37678" y="31057"/>
                  <a:pt x="38588" y="28175"/>
                </a:cubicBezTo>
                <a:cubicBezTo>
                  <a:pt x="40166" y="30809"/>
                  <a:pt x="42666" y="31886"/>
                  <a:pt x="45078" y="31886"/>
                </a:cubicBezTo>
                <a:cubicBezTo>
                  <a:pt x="48177" y="31886"/>
                  <a:pt x="51132" y="30109"/>
                  <a:pt x="51802" y="27580"/>
                </a:cubicBezTo>
                <a:cubicBezTo>
                  <a:pt x="53180" y="28157"/>
                  <a:pt x="54479" y="28412"/>
                  <a:pt x="55675" y="28412"/>
                </a:cubicBezTo>
                <a:cubicBezTo>
                  <a:pt x="62562" y="28412"/>
                  <a:pt x="66033" y="19955"/>
                  <a:pt x="61426" y="15855"/>
                </a:cubicBezTo>
                <a:cubicBezTo>
                  <a:pt x="63257" y="13764"/>
                  <a:pt x="61203" y="6642"/>
                  <a:pt x="55865" y="6642"/>
                </a:cubicBezTo>
                <a:cubicBezTo>
                  <a:pt x="55082" y="6642"/>
                  <a:pt x="54229" y="6795"/>
                  <a:pt x="53306" y="7140"/>
                </a:cubicBezTo>
                <a:cubicBezTo>
                  <a:pt x="53306" y="3008"/>
                  <a:pt x="48242" y="167"/>
                  <a:pt x="43425" y="167"/>
                </a:cubicBezTo>
                <a:cubicBezTo>
                  <a:pt x="40549" y="167"/>
                  <a:pt x="37760" y="1180"/>
                  <a:pt x="36190" y="3535"/>
                </a:cubicBezTo>
                <a:cubicBezTo>
                  <a:pt x="35194" y="1138"/>
                  <a:pt x="33005" y="1"/>
                  <a:pt x="30966" y="1"/>
                </a:cubicBezTo>
                <a:close/>
              </a:path>
            </a:pathLst>
          </a:custGeom>
          <a:gradFill>
            <a:gsLst>
              <a:gs pos="0">
                <a:srgbClr val="ADD8EB"/>
              </a:gs>
              <a:gs pos="100000">
                <a:srgbClr val="4BA4C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1543;p31">
            <a:extLst>
              <a:ext uri="{FF2B5EF4-FFF2-40B4-BE49-F238E27FC236}">
                <a16:creationId xmlns:a16="http://schemas.microsoft.com/office/drawing/2014/main" id="{7E0B86D3-6757-E841-9796-19D6EE71EDDD}"/>
              </a:ext>
            </a:extLst>
          </p:cNvPr>
          <p:cNvSpPr txBox="1"/>
          <p:nvPr/>
        </p:nvSpPr>
        <p:spPr>
          <a:xfrm>
            <a:off x="4209175" y="1624083"/>
            <a:ext cx="648519" cy="76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Black"/>
              </a:rPr>
              <a:t>2</a:t>
            </a:r>
            <a:endParaRPr sz="80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Black"/>
            </a:endParaRPr>
          </a:p>
        </p:txBody>
      </p:sp>
      <p:sp>
        <p:nvSpPr>
          <p:cNvPr id="7" name="Google Shape;1544;p31">
            <a:extLst>
              <a:ext uri="{FF2B5EF4-FFF2-40B4-BE49-F238E27FC236}">
                <a16:creationId xmlns:a16="http://schemas.microsoft.com/office/drawing/2014/main" id="{CDB407C5-0468-6744-9631-F58BD5F7986A}"/>
              </a:ext>
            </a:extLst>
          </p:cNvPr>
          <p:cNvSpPr txBox="1"/>
          <p:nvPr/>
        </p:nvSpPr>
        <p:spPr>
          <a:xfrm>
            <a:off x="6312409" y="1624083"/>
            <a:ext cx="648519" cy="76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Black"/>
              </a:rPr>
              <a:t>3</a:t>
            </a:r>
            <a:endParaRPr sz="8000" b="1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Black"/>
            </a:endParaRPr>
          </a:p>
        </p:txBody>
      </p:sp>
      <p:sp>
        <p:nvSpPr>
          <p:cNvPr id="9" name="Google Shape;1546;p31">
            <a:extLst>
              <a:ext uri="{FF2B5EF4-FFF2-40B4-BE49-F238E27FC236}">
                <a16:creationId xmlns:a16="http://schemas.microsoft.com/office/drawing/2014/main" id="{B5472494-9294-5840-9366-72252E11C7F5}"/>
              </a:ext>
            </a:extLst>
          </p:cNvPr>
          <p:cNvSpPr txBox="1"/>
          <p:nvPr/>
        </p:nvSpPr>
        <p:spPr>
          <a:xfrm>
            <a:off x="1597124" y="4004787"/>
            <a:ext cx="1755244" cy="58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Uzmanlar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Google Shape;1548;p31">
            <a:extLst>
              <a:ext uri="{FF2B5EF4-FFF2-40B4-BE49-F238E27FC236}">
                <a16:creationId xmlns:a16="http://schemas.microsoft.com/office/drawing/2014/main" id="{C396FB5A-92C8-E44D-BF31-2A7CDE957F81}"/>
              </a:ext>
            </a:extLst>
          </p:cNvPr>
          <p:cNvSpPr txBox="1"/>
          <p:nvPr/>
        </p:nvSpPr>
        <p:spPr>
          <a:xfrm>
            <a:off x="3711225" y="4050499"/>
            <a:ext cx="1755244" cy="58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Çocuk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Google Shape;1549;p31">
            <a:extLst>
              <a:ext uri="{FF2B5EF4-FFF2-40B4-BE49-F238E27FC236}">
                <a16:creationId xmlns:a16="http://schemas.microsoft.com/office/drawing/2014/main" id="{F3BF2E98-17BB-4148-868E-982A20736C8F}"/>
              </a:ext>
            </a:extLst>
          </p:cNvPr>
          <p:cNvSpPr txBox="1"/>
          <p:nvPr/>
        </p:nvSpPr>
        <p:spPr>
          <a:xfrm>
            <a:off x="5788160" y="4004787"/>
            <a:ext cx="1755244" cy="58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Aile</a:t>
            </a:r>
            <a:endParaRPr lang="tr-TR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</p:txBody>
      </p:sp>
      <p:sp>
        <p:nvSpPr>
          <p:cNvPr id="13" name="Google Shape;1550;p31">
            <a:extLst>
              <a:ext uri="{FF2B5EF4-FFF2-40B4-BE49-F238E27FC236}">
                <a16:creationId xmlns:a16="http://schemas.microsoft.com/office/drawing/2014/main" id="{8C75A15D-10F5-514C-8809-9FBBBDC5455E}"/>
              </a:ext>
            </a:extLst>
          </p:cNvPr>
          <p:cNvSpPr/>
          <p:nvPr/>
        </p:nvSpPr>
        <p:spPr>
          <a:xfrm>
            <a:off x="3556421" y="2752835"/>
            <a:ext cx="2026525" cy="797764"/>
          </a:xfrm>
          <a:custGeom>
            <a:avLst/>
            <a:gdLst/>
            <a:ahLst/>
            <a:cxnLst/>
            <a:rect l="l" t="t" r="r" b="b"/>
            <a:pathLst>
              <a:path w="66033" h="33024" extrusionOk="0">
                <a:moveTo>
                  <a:pt x="30966" y="1"/>
                </a:moveTo>
                <a:cubicBezTo>
                  <a:pt x="28671" y="1"/>
                  <a:pt x="26566" y="1441"/>
                  <a:pt x="26566" y="4146"/>
                </a:cubicBezTo>
                <a:cubicBezTo>
                  <a:pt x="25057" y="2056"/>
                  <a:pt x="23054" y="1132"/>
                  <a:pt x="21164" y="1132"/>
                </a:cubicBezTo>
                <a:cubicBezTo>
                  <a:pt x="18166" y="1132"/>
                  <a:pt x="15453" y="3458"/>
                  <a:pt x="15453" y="7140"/>
                </a:cubicBezTo>
                <a:cubicBezTo>
                  <a:pt x="13506" y="5919"/>
                  <a:pt x="11819" y="5422"/>
                  <a:pt x="10437" y="5422"/>
                </a:cubicBezTo>
                <a:cubicBezTo>
                  <a:pt x="6054" y="5422"/>
                  <a:pt x="4739" y="10418"/>
                  <a:pt x="7945" y="13159"/>
                </a:cubicBezTo>
                <a:cubicBezTo>
                  <a:pt x="0" y="15273"/>
                  <a:pt x="3955" y="23233"/>
                  <a:pt x="8911" y="23233"/>
                </a:cubicBezTo>
                <a:cubicBezTo>
                  <a:pt x="9578" y="23233"/>
                  <a:pt x="10262" y="23089"/>
                  <a:pt x="10939" y="22768"/>
                </a:cubicBezTo>
                <a:lnTo>
                  <a:pt x="10939" y="22768"/>
                </a:lnTo>
                <a:cubicBezTo>
                  <a:pt x="10009" y="26897"/>
                  <a:pt x="12818" y="29621"/>
                  <a:pt x="16009" y="29621"/>
                </a:cubicBezTo>
                <a:cubicBezTo>
                  <a:pt x="17930" y="29621"/>
                  <a:pt x="19990" y="28634"/>
                  <a:pt x="21456" y="26373"/>
                </a:cubicBezTo>
                <a:cubicBezTo>
                  <a:pt x="22798" y="31136"/>
                  <a:pt x="26566" y="33023"/>
                  <a:pt x="30249" y="33023"/>
                </a:cubicBezTo>
                <a:cubicBezTo>
                  <a:pt x="34008" y="33023"/>
                  <a:pt x="37678" y="31057"/>
                  <a:pt x="38588" y="28175"/>
                </a:cubicBezTo>
                <a:cubicBezTo>
                  <a:pt x="40166" y="30809"/>
                  <a:pt x="42666" y="31886"/>
                  <a:pt x="45078" y="31886"/>
                </a:cubicBezTo>
                <a:cubicBezTo>
                  <a:pt x="48177" y="31886"/>
                  <a:pt x="51132" y="30109"/>
                  <a:pt x="51802" y="27580"/>
                </a:cubicBezTo>
                <a:cubicBezTo>
                  <a:pt x="53180" y="28157"/>
                  <a:pt x="54479" y="28412"/>
                  <a:pt x="55675" y="28412"/>
                </a:cubicBezTo>
                <a:cubicBezTo>
                  <a:pt x="62562" y="28412"/>
                  <a:pt x="66033" y="19955"/>
                  <a:pt x="61426" y="15855"/>
                </a:cubicBezTo>
                <a:cubicBezTo>
                  <a:pt x="63257" y="13764"/>
                  <a:pt x="61203" y="6642"/>
                  <a:pt x="55865" y="6642"/>
                </a:cubicBezTo>
                <a:cubicBezTo>
                  <a:pt x="55082" y="6642"/>
                  <a:pt x="54229" y="6795"/>
                  <a:pt x="53306" y="7140"/>
                </a:cubicBezTo>
                <a:cubicBezTo>
                  <a:pt x="53306" y="3008"/>
                  <a:pt x="48242" y="167"/>
                  <a:pt x="43425" y="167"/>
                </a:cubicBezTo>
                <a:cubicBezTo>
                  <a:pt x="40549" y="167"/>
                  <a:pt x="37760" y="1180"/>
                  <a:pt x="36190" y="3535"/>
                </a:cubicBezTo>
                <a:cubicBezTo>
                  <a:pt x="35194" y="1138"/>
                  <a:pt x="33005" y="1"/>
                  <a:pt x="30966" y="1"/>
                </a:cubicBezTo>
                <a:close/>
              </a:path>
            </a:pathLst>
          </a:custGeom>
          <a:gradFill>
            <a:gsLst>
              <a:gs pos="0">
                <a:srgbClr val="58CBDF"/>
              </a:gs>
              <a:gs pos="100000">
                <a:srgbClr val="23819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Google Shape;1551;p31">
            <a:extLst>
              <a:ext uri="{FF2B5EF4-FFF2-40B4-BE49-F238E27FC236}">
                <a16:creationId xmlns:a16="http://schemas.microsoft.com/office/drawing/2014/main" id="{BEC175B9-5697-3940-994E-5E0B58F7C790}"/>
              </a:ext>
            </a:extLst>
          </p:cNvPr>
          <p:cNvSpPr/>
          <p:nvPr/>
        </p:nvSpPr>
        <p:spPr>
          <a:xfrm>
            <a:off x="5659655" y="2752835"/>
            <a:ext cx="2026525" cy="797764"/>
          </a:xfrm>
          <a:custGeom>
            <a:avLst/>
            <a:gdLst/>
            <a:ahLst/>
            <a:cxnLst/>
            <a:rect l="l" t="t" r="r" b="b"/>
            <a:pathLst>
              <a:path w="66033" h="33024" extrusionOk="0">
                <a:moveTo>
                  <a:pt x="30966" y="1"/>
                </a:moveTo>
                <a:cubicBezTo>
                  <a:pt x="28671" y="1"/>
                  <a:pt x="26566" y="1441"/>
                  <a:pt x="26566" y="4146"/>
                </a:cubicBezTo>
                <a:cubicBezTo>
                  <a:pt x="25057" y="2056"/>
                  <a:pt x="23054" y="1132"/>
                  <a:pt x="21164" y="1132"/>
                </a:cubicBezTo>
                <a:cubicBezTo>
                  <a:pt x="18166" y="1132"/>
                  <a:pt x="15453" y="3458"/>
                  <a:pt x="15453" y="7140"/>
                </a:cubicBezTo>
                <a:cubicBezTo>
                  <a:pt x="13506" y="5919"/>
                  <a:pt x="11819" y="5422"/>
                  <a:pt x="10437" y="5422"/>
                </a:cubicBezTo>
                <a:cubicBezTo>
                  <a:pt x="6054" y="5422"/>
                  <a:pt x="4739" y="10418"/>
                  <a:pt x="7945" y="13159"/>
                </a:cubicBezTo>
                <a:cubicBezTo>
                  <a:pt x="0" y="15273"/>
                  <a:pt x="3955" y="23233"/>
                  <a:pt x="8911" y="23233"/>
                </a:cubicBezTo>
                <a:cubicBezTo>
                  <a:pt x="9578" y="23233"/>
                  <a:pt x="10262" y="23089"/>
                  <a:pt x="10939" y="22768"/>
                </a:cubicBezTo>
                <a:lnTo>
                  <a:pt x="10939" y="22768"/>
                </a:lnTo>
                <a:cubicBezTo>
                  <a:pt x="10009" y="26897"/>
                  <a:pt x="12818" y="29621"/>
                  <a:pt x="16009" y="29621"/>
                </a:cubicBezTo>
                <a:cubicBezTo>
                  <a:pt x="17930" y="29621"/>
                  <a:pt x="19990" y="28634"/>
                  <a:pt x="21456" y="26373"/>
                </a:cubicBezTo>
                <a:cubicBezTo>
                  <a:pt x="22798" y="31136"/>
                  <a:pt x="26566" y="33023"/>
                  <a:pt x="30249" y="33023"/>
                </a:cubicBezTo>
                <a:cubicBezTo>
                  <a:pt x="34008" y="33023"/>
                  <a:pt x="37678" y="31057"/>
                  <a:pt x="38588" y="28175"/>
                </a:cubicBezTo>
                <a:cubicBezTo>
                  <a:pt x="40166" y="30809"/>
                  <a:pt x="42666" y="31886"/>
                  <a:pt x="45078" y="31886"/>
                </a:cubicBezTo>
                <a:cubicBezTo>
                  <a:pt x="48177" y="31886"/>
                  <a:pt x="51132" y="30109"/>
                  <a:pt x="51802" y="27580"/>
                </a:cubicBezTo>
                <a:cubicBezTo>
                  <a:pt x="53180" y="28157"/>
                  <a:pt x="54479" y="28412"/>
                  <a:pt x="55675" y="28412"/>
                </a:cubicBezTo>
                <a:cubicBezTo>
                  <a:pt x="62562" y="28412"/>
                  <a:pt x="66033" y="19955"/>
                  <a:pt x="61426" y="15855"/>
                </a:cubicBezTo>
                <a:cubicBezTo>
                  <a:pt x="63257" y="13764"/>
                  <a:pt x="61203" y="6642"/>
                  <a:pt x="55865" y="6642"/>
                </a:cubicBezTo>
                <a:cubicBezTo>
                  <a:pt x="55082" y="6642"/>
                  <a:pt x="54229" y="6795"/>
                  <a:pt x="53306" y="7140"/>
                </a:cubicBezTo>
                <a:cubicBezTo>
                  <a:pt x="53306" y="3008"/>
                  <a:pt x="48242" y="167"/>
                  <a:pt x="43425" y="167"/>
                </a:cubicBezTo>
                <a:cubicBezTo>
                  <a:pt x="40549" y="167"/>
                  <a:pt x="37760" y="1180"/>
                  <a:pt x="36190" y="3535"/>
                </a:cubicBezTo>
                <a:cubicBezTo>
                  <a:pt x="35194" y="1138"/>
                  <a:pt x="33005" y="1"/>
                  <a:pt x="30966" y="1"/>
                </a:cubicBezTo>
                <a:close/>
              </a:path>
            </a:pathLst>
          </a:custGeom>
          <a:gradFill>
            <a:gsLst>
              <a:gs pos="0">
                <a:srgbClr val="45BFDE"/>
              </a:gs>
              <a:gs pos="100000">
                <a:srgbClr val="1E6E8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oogle Shape;1553;p31">
            <a:extLst>
              <a:ext uri="{FF2B5EF4-FFF2-40B4-BE49-F238E27FC236}">
                <a16:creationId xmlns:a16="http://schemas.microsoft.com/office/drawing/2014/main" id="{5440FBDD-A79E-F442-996F-04878FDA3EB1}"/>
              </a:ext>
            </a:extLst>
          </p:cNvPr>
          <p:cNvGrpSpPr/>
          <p:nvPr/>
        </p:nvGrpSpPr>
        <p:grpSpPr>
          <a:xfrm>
            <a:off x="2262569" y="2957578"/>
            <a:ext cx="317870" cy="216221"/>
            <a:chOff x="2627058" y="2475328"/>
            <a:chExt cx="301147" cy="280199"/>
          </a:xfrm>
        </p:grpSpPr>
        <p:sp>
          <p:nvSpPr>
            <p:cNvPr id="17" name="Google Shape;1554;p31">
              <a:extLst>
                <a:ext uri="{FF2B5EF4-FFF2-40B4-BE49-F238E27FC236}">
                  <a16:creationId xmlns:a16="http://schemas.microsoft.com/office/drawing/2014/main" id="{B84EE6A9-880E-0E4E-B647-6FAD9C5B79AF}"/>
                </a:ext>
              </a:extLst>
            </p:cNvPr>
            <p:cNvSpPr/>
            <p:nvPr/>
          </p:nvSpPr>
          <p:spPr>
            <a:xfrm>
              <a:off x="2627058" y="2555259"/>
              <a:ext cx="93693" cy="79998"/>
            </a:xfrm>
            <a:custGeom>
              <a:avLst/>
              <a:gdLst/>
              <a:ahLst/>
              <a:cxnLst/>
              <a:rect l="l" t="t" r="r" b="b"/>
              <a:pathLst>
                <a:path w="1382" h="1180" extrusionOk="0">
                  <a:moveTo>
                    <a:pt x="298" y="0"/>
                  </a:moveTo>
                  <a:cubicBezTo>
                    <a:pt x="96" y="0"/>
                    <a:pt x="0" y="274"/>
                    <a:pt x="0" y="822"/>
                  </a:cubicBezTo>
                  <a:lnTo>
                    <a:pt x="762" y="1179"/>
                  </a:lnTo>
                  <a:cubicBezTo>
                    <a:pt x="917" y="989"/>
                    <a:pt x="1131" y="893"/>
                    <a:pt x="1381" y="893"/>
                  </a:cubicBezTo>
                  <a:cubicBezTo>
                    <a:pt x="1251" y="703"/>
                    <a:pt x="1191" y="512"/>
                    <a:pt x="1191" y="298"/>
                  </a:cubicBezTo>
                  <a:cubicBezTo>
                    <a:pt x="1191" y="250"/>
                    <a:pt x="1191" y="203"/>
                    <a:pt x="1203" y="143"/>
                  </a:cubicBezTo>
                  <a:lnTo>
                    <a:pt x="1203" y="143"/>
                  </a:lnTo>
                  <a:cubicBezTo>
                    <a:pt x="1096" y="179"/>
                    <a:pt x="1000" y="203"/>
                    <a:pt x="893" y="203"/>
                  </a:cubicBezTo>
                  <a:cubicBezTo>
                    <a:pt x="798" y="203"/>
                    <a:pt x="715" y="179"/>
                    <a:pt x="619" y="143"/>
                  </a:cubicBezTo>
                  <a:cubicBezTo>
                    <a:pt x="524" y="119"/>
                    <a:pt x="453" y="84"/>
                    <a:pt x="393" y="48"/>
                  </a:cubicBezTo>
                  <a:cubicBezTo>
                    <a:pt x="334" y="12"/>
                    <a:pt x="298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Google Shape;1555;p31">
              <a:extLst>
                <a:ext uri="{FF2B5EF4-FFF2-40B4-BE49-F238E27FC236}">
                  <a16:creationId xmlns:a16="http://schemas.microsoft.com/office/drawing/2014/main" id="{AD4A6565-D9DA-F345-AD7A-27032BC44C38}"/>
                </a:ext>
              </a:extLst>
            </p:cNvPr>
            <p:cNvSpPr/>
            <p:nvPr/>
          </p:nvSpPr>
          <p:spPr>
            <a:xfrm>
              <a:off x="2647261" y="2475328"/>
              <a:ext cx="80744" cy="79998"/>
            </a:xfrm>
            <a:custGeom>
              <a:avLst/>
              <a:gdLst/>
              <a:ahLst/>
              <a:cxnLst/>
              <a:rect l="l" t="t" r="r" b="b"/>
              <a:pathLst>
                <a:path w="1191" h="1180" extrusionOk="0">
                  <a:moveTo>
                    <a:pt x="595" y="1"/>
                  </a:moveTo>
                  <a:cubicBezTo>
                    <a:pt x="429" y="1"/>
                    <a:pt x="286" y="48"/>
                    <a:pt x="179" y="167"/>
                  </a:cubicBezTo>
                  <a:cubicBezTo>
                    <a:pt x="60" y="286"/>
                    <a:pt x="0" y="429"/>
                    <a:pt x="0" y="584"/>
                  </a:cubicBezTo>
                  <a:cubicBezTo>
                    <a:pt x="0" y="751"/>
                    <a:pt x="60" y="894"/>
                    <a:pt x="179" y="1001"/>
                  </a:cubicBezTo>
                  <a:cubicBezTo>
                    <a:pt x="298" y="1120"/>
                    <a:pt x="429" y="1179"/>
                    <a:pt x="595" y="1179"/>
                  </a:cubicBezTo>
                  <a:cubicBezTo>
                    <a:pt x="762" y="1179"/>
                    <a:pt x="893" y="1120"/>
                    <a:pt x="1012" y="1001"/>
                  </a:cubicBezTo>
                  <a:cubicBezTo>
                    <a:pt x="1131" y="894"/>
                    <a:pt x="1191" y="751"/>
                    <a:pt x="1191" y="584"/>
                  </a:cubicBezTo>
                  <a:cubicBezTo>
                    <a:pt x="1191" y="429"/>
                    <a:pt x="1131" y="286"/>
                    <a:pt x="1012" y="167"/>
                  </a:cubicBezTo>
                  <a:cubicBezTo>
                    <a:pt x="893" y="48"/>
                    <a:pt x="762" y="1"/>
                    <a:pt x="5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Google Shape;1556;p31">
              <a:extLst>
                <a:ext uri="{FF2B5EF4-FFF2-40B4-BE49-F238E27FC236}">
                  <a16:creationId xmlns:a16="http://schemas.microsoft.com/office/drawing/2014/main" id="{3981E509-4DB2-BD4F-9696-EE7A5C7DA738}"/>
                </a:ext>
              </a:extLst>
            </p:cNvPr>
            <p:cNvSpPr/>
            <p:nvPr/>
          </p:nvSpPr>
          <p:spPr>
            <a:xfrm>
              <a:off x="2668210" y="2625496"/>
              <a:ext cx="219588" cy="130031"/>
            </a:xfrm>
            <a:custGeom>
              <a:avLst/>
              <a:gdLst/>
              <a:ahLst/>
              <a:cxnLst/>
              <a:rect l="l" t="t" r="r" b="b"/>
              <a:pathLst>
                <a:path w="3239" h="1918" extrusionOk="0">
                  <a:moveTo>
                    <a:pt x="786" y="0"/>
                  </a:moveTo>
                  <a:cubicBezTo>
                    <a:pt x="691" y="0"/>
                    <a:pt x="608" y="12"/>
                    <a:pt x="536" y="48"/>
                  </a:cubicBezTo>
                  <a:cubicBezTo>
                    <a:pt x="453" y="83"/>
                    <a:pt x="393" y="119"/>
                    <a:pt x="334" y="167"/>
                  </a:cubicBezTo>
                  <a:cubicBezTo>
                    <a:pt x="286" y="226"/>
                    <a:pt x="239" y="286"/>
                    <a:pt x="191" y="357"/>
                  </a:cubicBezTo>
                  <a:cubicBezTo>
                    <a:pt x="155" y="429"/>
                    <a:pt x="120" y="500"/>
                    <a:pt x="96" y="584"/>
                  </a:cubicBezTo>
                  <a:cubicBezTo>
                    <a:pt x="72" y="655"/>
                    <a:pt x="48" y="738"/>
                    <a:pt x="36" y="834"/>
                  </a:cubicBezTo>
                  <a:cubicBezTo>
                    <a:pt x="12" y="929"/>
                    <a:pt x="1" y="1012"/>
                    <a:pt x="1" y="1084"/>
                  </a:cubicBezTo>
                  <a:cubicBezTo>
                    <a:pt x="1" y="1084"/>
                    <a:pt x="608" y="1917"/>
                    <a:pt x="798" y="1917"/>
                  </a:cubicBezTo>
                  <a:lnTo>
                    <a:pt x="2441" y="1917"/>
                  </a:lnTo>
                  <a:cubicBezTo>
                    <a:pt x="2620" y="1917"/>
                    <a:pt x="3239" y="1084"/>
                    <a:pt x="3239" y="1084"/>
                  </a:cubicBezTo>
                  <a:cubicBezTo>
                    <a:pt x="3227" y="1012"/>
                    <a:pt x="3215" y="929"/>
                    <a:pt x="3203" y="834"/>
                  </a:cubicBezTo>
                  <a:cubicBezTo>
                    <a:pt x="3191" y="738"/>
                    <a:pt x="3168" y="655"/>
                    <a:pt x="3144" y="584"/>
                  </a:cubicBezTo>
                  <a:cubicBezTo>
                    <a:pt x="3120" y="512"/>
                    <a:pt x="3084" y="429"/>
                    <a:pt x="3049" y="357"/>
                  </a:cubicBezTo>
                  <a:cubicBezTo>
                    <a:pt x="3001" y="286"/>
                    <a:pt x="2953" y="226"/>
                    <a:pt x="2906" y="167"/>
                  </a:cubicBezTo>
                  <a:cubicBezTo>
                    <a:pt x="2846" y="119"/>
                    <a:pt x="2775" y="83"/>
                    <a:pt x="2703" y="48"/>
                  </a:cubicBezTo>
                  <a:cubicBezTo>
                    <a:pt x="2620" y="12"/>
                    <a:pt x="2537" y="0"/>
                    <a:pt x="2441" y="0"/>
                  </a:cubicBezTo>
                  <a:cubicBezTo>
                    <a:pt x="2429" y="0"/>
                    <a:pt x="2394" y="12"/>
                    <a:pt x="2346" y="48"/>
                  </a:cubicBezTo>
                  <a:cubicBezTo>
                    <a:pt x="2298" y="83"/>
                    <a:pt x="2239" y="119"/>
                    <a:pt x="2179" y="167"/>
                  </a:cubicBezTo>
                  <a:cubicBezTo>
                    <a:pt x="2120" y="203"/>
                    <a:pt x="2037" y="238"/>
                    <a:pt x="1929" y="274"/>
                  </a:cubicBezTo>
                  <a:cubicBezTo>
                    <a:pt x="1822" y="310"/>
                    <a:pt x="1727" y="322"/>
                    <a:pt x="1620" y="322"/>
                  </a:cubicBezTo>
                  <a:cubicBezTo>
                    <a:pt x="1513" y="322"/>
                    <a:pt x="1406" y="310"/>
                    <a:pt x="1310" y="274"/>
                  </a:cubicBezTo>
                  <a:cubicBezTo>
                    <a:pt x="1203" y="238"/>
                    <a:pt x="1120" y="203"/>
                    <a:pt x="1060" y="167"/>
                  </a:cubicBezTo>
                  <a:cubicBezTo>
                    <a:pt x="1001" y="119"/>
                    <a:pt x="941" y="83"/>
                    <a:pt x="894" y="48"/>
                  </a:cubicBez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Google Shape;1557;p31">
              <a:extLst>
                <a:ext uri="{FF2B5EF4-FFF2-40B4-BE49-F238E27FC236}">
                  <a16:creationId xmlns:a16="http://schemas.microsoft.com/office/drawing/2014/main" id="{007E64DD-10B2-6545-96DC-AFA55CA03548}"/>
                </a:ext>
              </a:extLst>
            </p:cNvPr>
            <p:cNvSpPr/>
            <p:nvPr/>
          </p:nvSpPr>
          <p:spPr>
            <a:xfrm>
              <a:off x="2717430" y="2514853"/>
              <a:ext cx="120336" cy="121150"/>
            </a:xfrm>
            <a:custGeom>
              <a:avLst/>
              <a:gdLst/>
              <a:ahLst/>
              <a:cxnLst/>
              <a:rect l="l" t="t" r="r" b="b"/>
              <a:pathLst>
                <a:path w="1775" h="1787" extrusionOk="0">
                  <a:moveTo>
                    <a:pt x="894" y="1"/>
                  </a:moveTo>
                  <a:cubicBezTo>
                    <a:pt x="644" y="1"/>
                    <a:pt x="429" y="96"/>
                    <a:pt x="263" y="263"/>
                  </a:cubicBezTo>
                  <a:cubicBezTo>
                    <a:pt x="84" y="442"/>
                    <a:pt x="1" y="644"/>
                    <a:pt x="1" y="894"/>
                  </a:cubicBezTo>
                  <a:cubicBezTo>
                    <a:pt x="1" y="1144"/>
                    <a:pt x="84" y="1346"/>
                    <a:pt x="263" y="1525"/>
                  </a:cubicBezTo>
                  <a:cubicBezTo>
                    <a:pt x="441" y="1692"/>
                    <a:pt x="644" y="1787"/>
                    <a:pt x="894" y="1787"/>
                  </a:cubicBezTo>
                  <a:cubicBezTo>
                    <a:pt x="1132" y="1787"/>
                    <a:pt x="1346" y="1692"/>
                    <a:pt x="1513" y="1525"/>
                  </a:cubicBezTo>
                  <a:cubicBezTo>
                    <a:pt x="1692" y="1346"/>
                    <a:pt x="1775" y="1144"/>
                    <a:pt x="1775" y="894"/>
                  </a:cubicBezTo>
                  <a:cubicBezTo>
                    <a:pt x="1775" y="644"/>
                    <a:pt x="1692" y="442"/>
                    <a:pt x="1513" y="263"/>
                  </a:cubicBezTo>
                  <a:cubicBezTo>
                    <a:pt x="1346" y="96"/>
                    <a:pt x="1132" y="1"/>
                    <a:pt x="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Google Shape;1558;p31">
              <a:extLst>
                <a:ext uri="{FF2B5EF4-FFF2-40B4-BE49-F238E27FC236}">
                  <a16:creationId xmlns:a16="http://schemas.microsoft.com/office/drawing/2014/main" id="{7247757C-F1EF-5B4D-85B5-6317D89039EB}"/>
                </a:ext>
              </a:extLst>
            </p:cNvPr>
            <p:cNvSpPr/>
            <p:nvPr/>
          </p:nvSpPr>
          <p:spPr>
            <a:xfrm>
              <a:off x="2828072" y="2475328"/>
              <a:ext cx="79930" cy="79998"/>
            </a:xfrm>
            <a:custGeom>
              <a:avLst/>
              <a:gdLst/>
              <a:ahLst/>
              <a:cxnLst/>
              <a:rect l="l" t="t" r="r" b="b"/>
              <a:pathLst>
                <a:path w="1179" h="1180" extrusionOk="0">
                  <a:moveTo>
                    <a:pt x="595" y="1"/>
                  </a:moveTo>
                  <a:cubicBezTo>
                    <a:pt x="429" y="1"/>
                    <a:pt x="286" y="48"/>
                    <a:pt x="167" y="167"/>
                  </a:cubicBezTo>
                  <a:cubicBezTo>
                    <a:pt x="60" y="286"/>
                    <a:pt x="0" y="429"/>
                    <a:pt x="0" y="584"/>
                  </a:cubicBezTo>
                  <a:cubicBezTo>
                    <a:pt x="0" y="751"/>
                    <a:pt x="60" y="894"/>
                    <a:pt x="167" y="1001"/>
                  </a:cubicBezTo>
                  <a:cubicBezTo>
                    <a:pt x="286" y="1120"/>
                    <a:pt x="429" y="1179"/>
                    <a:pt x="595" y="1179"/>
                  </a:cubicBezTo>
                  <a:cubicBezTo>
                    <a:pt x="750" y="1179"/>
                    <a:pt x="893" y="1120"/>
                    <a:pt x="1012" y="1001"/>
                  </a:cubicBezTo>
                  <a:cubicBezTo>
                    <a:pt x="1119" y="894"/>
                    <a:pt x="1179" y="751"/>
                    <a:pt x="1179" y="584"/>
                  </a:cubicBezTo>
                  <a:cubicBezTo>
                    <a:pt x="1179" y="429"/>
                    <a:pt x="1119" y="286"/>
                    <a:pt x="1012" y="167"/>
                  </a:cubicBezTo>
                  <a:cubicBezTo>
                    <a:pt x="893" y="48"/>
                    <a:pt x="750" y="1"/>
                    <a:pt x="5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Google Shape;1559;p31">
              <a:extLst>
                <a:ext uri="{FF2B5EF4-FFF2-40B4-BE49-F238E27FC236}">
                  <a16:creationId xmlns:a16="http://schemas.microsoft.com/office/drawing/2014/main" id="{64FB3EF0-A15E-7940-BF34-5C8AC26A001B}"/>
                </a:ext>
              </a:extLst>
            </p:cNvPr>
            <p:cNvSpPr/>
            <p:nvPr/>
          </p:nvSpPr>
          <p:spPr>
            <a:xfrm>
              <a:off x="2835326" y="2555259"/>
              <a:ext cx="92879" cy="79998"/>
            </a:xfrm>
            <a:custGeom>
              <a:avLst/>
              <a:gdLst/>
              <a:ahLst/>
              <a:cxnLst/>
              <a:rect l="l" t="t" r="r" b="b"/>
              <a:pathLst>
                <a:path w="1370" h="1180" extrusionOk="0">
                  <a:moveTo>
                    <a:pt x="1084" y="0"/>
                  </a:moveTo>
                  <a:cubicBezTo>
                    <a:pt x="1072" y="0"/>
                    <a:pt x="1036" y="12"/>
                    <a:pt x="988" y="48"/>
                  </a:cubicBezTo>
                  <a:cubicBezTo>
                    <a:pt x="929" y="84"/>
                    <a:pt x="846" y="119"/>
                    <a:pt x="762" y="143"/>
                  </a:cubicBezTo>
                  <a:cubicBezTo>
                    <a:pt x="667" y="179"/>
                    <a:pt x="572" y="203"/>
                    <a:pt x="488" y="203"/>
                  </a:cubicBezTo>
                  <a:cubicBezTo>
                    <a:pt x="381" y="203"/>
                    <a:pt x="274" y="179"/>
                    <a:pt x="179" y="143"/>
                  </a:cubicBezTo>
                  <a:lnTo>
                    <a:pt x="179" y="143"/>
                  </a:lnTo>
                  <a:cubicBezTo>
                    <a:pt x="179" y="203"/>
                    <a:pt x="191" y="250"/>
                    <a:pt x="191" y="298"/>
                  </a:cubicBezTo>
                  <a:cubicBezTo>
                    <a:pt x="191" y="512"/>
                    <a:pt x="131" y="703"/>
                    <a:pt x="0" y="893"/>
                  </a:cubicBezTo>
                  <a:cubicBezTo>
                    <a:pt x="250" y="893"/>
                    <a:pt x="453" y="1000"/>
                    <a:pt x="607" y="1179"/>
                  </a:cubicBezTo>
                  <a:lnTo>
                    <a:pt x="1369" y="822"/>
                  </a:lnTo>
                  <a:cubicBezTo>
                    <a:pt x="1369" y="274"/>
                    <a:pt x="1274" y="0"/>
                    <a:pt x="1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Google Shape;1560;p31">
            <a:extLst>
              <a:ext uri="{FF2B5EF4-FFF2-40B4-BE49-F238E27FC236}">
                <a16:creationId xmlns:a16="http://schemas.microsoft.com/office/drawing/2014/main" id="{99C7FDC2-89A6-6743-8173-F794AA0BD259}"/>
              </a:ext>
            </a:extLst>
          </p:cNvPr>
          <p:cNvSpPr/>
          <p:nvPr/>
        </p:nvSpPr>
        <p:spPr>
          <a:xfrm>
            <a:off x="4375087" y="2915647"/>
            <a:ext cx="298270" cy="335325"/>
          </a:xfrm>
          <a:custGeom>
            <a:avLst/>
            <a:gdLst/>
            <a:ahLst/>
            <a:cxnLst/>
            <a:rect l="l" t="t" r="r" b="b"/>
            <a:pathLst>
              <a:path w="2858" h="4395" extrusionOk="0">
                <a:moveTo>
                  <a:pt x="2096" y="796"/>
                </a:moveTo>
                <a:cubicBezTo>
                  <a:pt x="2146" y="796"/>
                  <a:pt x="2197" y="805"/>
                  <a:pt x="2251" y="822"/>
                </a:cubicBezTo>
                <a:cubicBezTo>
                  <a:pt x="2358" y="870"/>
                  <a:pt x="2429" y="941"/>
                  <a:pt x="2477" y="1049"/>
                </a:cubicBezTo>
                <a:cubicBezTo>
                  <a:pt x="2524" y="1156"/>
                  <a:pt x="2524" y="1251"/>
                  <a:pt x="2477" y="1358"/>
                </a:cubicBezTo>
                <a:cubicBezTo>
                  <a:pt x="2429" y="1465"/>
                  <a:pt x="2358" y="1537"/>
                  <a:pt x="2251" y="1584"/>
                </a:cubicBezTo>
                <a:cubicBezTo>
                  <a:pt x="2203" y="1608"/>
                  <a:pt x="2152" y="1620"/>
                  <a:pt x="2100" y="1620"/>
                </a:cubicBezTo>
                <a:cubicBezTo>
                  <a:pt x="2048" y="1620"/>
                  <a:pt x="1995" y="1608"/>
                  <a:pt x="1941" y="1584"/>
                </a:cubicBezTo>
                <a:cubicBezTo>
                  <a:pt x="1834" y="1537"/>
                  <a:pt x="1762" y="1465"/>
                  <a:pt x="1715" y="1358"/>
                </a:cubicBezTo>
                <a:cubicBezTo>
                  <a:pt x="1679" y="1263"/>
                  <a:pt x="1679" y="1156"/>
                  <a:pt x="1715" y="1049"/>
                </a:cubicBezTo>
                <a:cubicBezTo>
                  <a:pt x="1762" y="941"/>
                  <a:pt x="1834" y="870"/>
                  <a:pt x="1941" y="822"/>
                </a:cubicBezTo>
                <a:cubicBezTo>
                  <a:pt x="1995" y="805"/>
                  <a:pt x="2045" y="796"/>
                  <a:pt x="2096" y="796"/>
                </a:cubicBezTo>
                <a:close/>
                <a:moveTo>
                  <a:pt x="2596" y="1"/>
                </a:moveTo>
                <a:cubicBezTo>
                  <a:pt x="2560" y="1"/>
                  <a:pt x="1870" y="334"/>
                  <a:pt x="1679" y="537"/>
                </a:cubicBezTo>
                <a:cubicBezTo>
                  <a:pt x="1477" y="739"/>
                  <a:pt x="1298" y="1025"/>
                  <a:pt x="1143" y="1406"/>
                </a:cubicBezTo>
                <a:lnTo>
                  <a:pt x="905" y="1989"/>
                </a:lnTo>
                <a:cubicBezTo>
                  <a:pt x="346" y="2204"/>
                  <a:pt x="0" y="2763"/>
                  <a:pt x="84" y="3358"/>
                </a:cubicBezTo>
                <a:lnTo>
                  <a:pt x="131" y="3751"/>
                </a:lnTo>
                <a:lnTo>
                  <a:pt x="584" y="3335"/>
                </a:lnTo>
                <a:cubicBezTo>
                  <a:pt x="703" y="3293"/>
                  <a:pt x="816" y="3272"/>
                  <a:pt x="922" y="3272"/>
                </a:cubicBezTo>
                <a:cubicBezTo>
                  <a:pt x="1027" y="3272"/>
                  <a:pt x="1125" y="3293"/>
                  <a:pt x="1215" y="3335"/>
                </a:cubicBezTo>
                <a:cubicBezTo>
                  <a:pt x="1393" y="3406"/>
                  <a:pt x="1548" y="3549"/>
                  <a:pt x="1655" y="3787"/>
                </a:cubicBezTo>
                <a:lnTo>
                  <a:pt x="1679" y="4394"/>
                </a:lnTo>
                <a:lnTo>
                  <a:pt x="2001" y="4144"/>
                </a:lnTo>
                <a:cubicBezTo>
                  <a:pt x="2477" y="3787"/>
                  <a:pt x="2632" y="3144"/>
                  <a:pt x="2382" y="2608"/>
                </a:cubicBezTo>
                <a:lnTo>
                  <a:pt x="2632" y="2025"/>
                </a:lnTo>
                <a:cubicBezTo>
                  <a:pt x="2786" y="1644"/>
                  <a:pt x="2858" y="1311"/>
                  <a:pt x="2858" y="1025"/>
                </a:cubicBezTo>
                <a:cubicBezTo>
                  <a:pt x="2858" y="751"/>
                  <a:pt x="2608" y="25"/>
                  <a:pt x="25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Google Shape;1561;p31">
            <a:extLst>
              <a:ext uri="{FF2B5EF4-FFF2-40B4-BE49-F238E27FC236}">
                <a16:creationId xmlns:a16="http://schemas.microsoft.com/office/drawing/2014/main" id="{C50BF223-B0CC-A142-A67F-A6B2C269E6EA}"/>
              </a:ext>
            </a:extLst>
          </p:cNvPr>
          <p:cNvGrpSpPr/>
          <p:nvPr/>
        </p:nvGrpSpPr>
        <p:grpSpPr>
          <a:xfrm>
            <a:off x="8526772" y="2953732"/>
            <a:ext cx="413918" cy="227145"/>
            <a:chOff x="6604121" y="2195179"/>
            <a:chExt cx="320535" cy="240604"/>
          </a:xfrm>
        </p:grpSpPr>
        <p:sp>
          <p:nvSpPr>
            <p:cNvPr id="25" name="Google Shape;1562;p31">
              <a:extLst>
                <a:ext uri="{FF2B5EF4-FFF2-40B4-BE49-F238E27FC236}">
                  <a16:creationId xmlns:a16="http://schemas.microsoft.com/office/drawing/2014/main" id="{0C41518F-37F6-484F-9824-1032CCDF04D1}"/>
                </a:ext>
              </a:extLst>
            </p:cNvPr>
            <p:cNvSpPr/>
            <p:nvPr/>
          </p:nvSpPr>
          <p:spPr>
            <a:xfrm>
              <a:off x="6604121" y="2195179"/>
              <a:ext cx="320535" cy="240604"/>
            </a:xfrm>
            <a:custGeom>
              <a:avLst/>
              <a:gdLst/>
              <a:ahLst/>
              <a:cxnLst/>
              <a:rect l="l" t="t" r="r" b="b"/>
              <a:pathLst>
                <a:path w="4728" h="3549" extrusionOk="0">
                  <a:moveTo>
                    <a:pt x="4441" y="0"/>
                  </a:moveTo>
                  <a:lnTo>
                    <a:pt x="4441" y="3263"/>
                  </a:lnTo>
                  <a:lnTo>
                    <a:pt x="0" y="3263"/>
                  </a:lnTo>
                  <a:lnTo>
                    <a:pt x="0" y="3548"/>
                  </a:lnTo>
                  <a:lnTo>
                    <a:pt x="4727" y="3548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Google Shape;1563;p31">
              <a:extLst>
                <a:ext uri="{FF2B5EF4-FFF2-40B4-BE49-F238E27FC236}">
                  <a16:creationId xmlns:a16="http://schemas.microsoft.com/office/drawing/2014/main" id="{32BF0A22-B236-EA41-8CDC-8C034C15E271}"/>
                </a:ext>
              </a:extLst>
            </p:cNvPr>
            <p:cNvSpPr/>
            <p:nvPr/>
          </p:nvSpPr>
          <p:spPr>
            <a:xfrm>
              <a:off x="6824456" y="2195179"/>
              <a:ext cx="40474" cy="201080"/>
            </a:xfrm>
            <a:custGeom>
              <a:avLst/>
              <a:gdLst/>
              <a:ahLst/>
              <a:cxnLst/>
              <a:rect l="l" t="t" r="r" b="b"/>
              <a:pathLst>
                <a:path w="597" h="2966" extrusionOk="0">
                  <a:moveTo>
                    <a:pt x="596" y="0"/>
                  </a:moveTo>
                  <a:lnTo>
                    <a:pt x="1" y="477"/>
                  </a:lnTo>
                  <a:lnTo>
                    <a:pt x="1" y="2965"/>
                  </a:lnTo>
                  <a:lnTo>
                    <a:pt x="596" y="296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Google Shape;1564;p31">
              <a:extLst>
                <a:ext uri="{FF2B5EF4-FFF2-40B4-BE49-F238E27FC236}">
                  <a16:creationId xmlns:a16="http://schemas.microsoft.com/office/drawing/2014/main" id="{0511AA8B-D306-B041-8724-A587F6DADEAC}"/>
                </a:ext>
              </a:extLst>
            </p:cNvPr>
            <p:cNvSpPr/>
            <p:nvPr/>
          </p:nvSpPr>
          <p:spPr>
            <a:xfrm>
              <a:off x="6764728" y="2235517"/>
              <a:ext cx="39660" cy="160742"/>
            </a:xfrm>
            <a:custGeom>
              <a:avLst/>
              <a:gdLst/>
              <a:ahLst/>
              <a:cxnLst/>
              <a:rect l="l" t="t" r="r" b="b"/>
              <a:pathLst>
                <a:path w="585" h="2371" extrusionOk="0">
                  <a:moveTo>
                    <a:pt x="584" y="1"/>
                  </a:moveTo>
                  <a:lnTo>
                    <a:pt x="1" y="477"/>
                  </a:lnTo>
                  <a:lnTo>
                    <a:pt x="1" y="2370"/>
                  </a:lnTo>
                  <a:lnTo>
                    <a:pt x="584" y="2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Google Shape;1565;p31">
              <a:extLst>
                <a:ext uri="{FF2B5EF4-FFF2-40B4-BE49-F238E27FC236}">
                  <a16:creationId xmlns:a16="http://schemas.microsoft.com/office/drawing/2014/main" id="{08761234-0A33-A649-A1BF-A05A12784CBF}"/>
                </a:ext>
              </a:extLst>
            </p:cNvPr>
            <p:cNvSpPr/>
            <p:nvPr/>
          </p:nvSpPr>
          <p:spPr>
            <a:xfrm>
              <a:off x="6704187" y="2275856"/>
              <a:ext cx="40406" cy="120404"/>
            </a:xfrm>
            <a:custGeom>
              <a:avLst/>
              <a:gdLst/>
              <a:ahLst/>
              <a:cxnLst/>
              <a:rect l="l" t="t" r="r" b="b"/>
              <a:pathLst>
                <a:path w="596" h="1776" extrusionOk="0">
                  <a:moveTo>
                    <a:pt x="596" y="1"/>
                  </a:moveTo>
                  <a:lnTo>
                    <a:pt x="1" y="477"/>
                  </a:lnTo>
                  <a:lnTo>
                    <a:pt x="1" y="1775"/>
                  </a:lnTo>
                  <a:lnTo>
                    <a:pt x="596" y="1775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Google Shape;1566;p31">
              <a:extLst>
                <a:ext uri="{FF2B5EF4-FFF2-40B4-BE49-F238E27FC236}">
                  <a16:creationId xmlns:a16="http://schemas.microsoft.com/office/drawing/2014/main" id="{2EC82E71-B83C-4740-8865-DE46EEEE93C6}"/>
                </a:ext>
              </a:extLst>
            </p:cNvPr>
            <p:cNvSpPr/>
            <p:nvPr/>
          </p:nvSpPr>
          <p:spPr>
            <a:xfrm>
              <a:off x="6644459" y="2315449"/>
              <a:ext cx="39660" cy="80812"/>
            </a:xfrm>
            <a:custGeom>
              <a:avLst/>
              <a:gdLst/>
              <a:ahLst/>
              <a:cxnLst/>
              <a:rect l="l" t="t" r="r" b="b"/>
              <a:pathLst>
                <a:path w="585" h="1192" extrusionOk="0">
                  <a:moveTo>
                    <a:pt x="584" y="0"/>
                  </a:moveTo>
                  <a:lnTo>
                    <a:pt x="1" y="477"/>
                  </a:lnTo>
                  <a:lnTo>
                    <a:pt x="1" y="1191"/>
                  </a:lnTo>
                  <a:lnTo>
                    <a:pt x="584" y="119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" name="Google Shape;1567;p31">
            <a:extLst>
              <a:ext uri="{FF2B5EF4-FFF2-40B4-BE49-F238E27FC236}">
                <a16:creationId xmlns:a16="http://schemas.microsoft.com/office/drawing/2014/main" id="{A6507E57-3698-3146-B354-8108904B9CF9}"/>
              </a:ext>
            </a:extLst>
          </p:cNvPr>
          <p:cNvGrpSpPr/>
          <p:nvPr/>
        </p:nvGrpSpPr>
        <p:grpSpPr>
          <a:xfrm>
            <a:off x="6433583" y="2934771"/>
            <a:ext cx="392714" cy="280999"/>
            <a:chOff x="4265484" y="2158840"/>
            <a:chExt cx="285011" cy="280197"/>
          </a:xfrm>
        </p:grpSpPr>
        <p:sp>
          <p:nvSpPr>
            <p:cNvPr id="31" name="Google Shape;1568;p31">
              <a:extLst>
                <a:ext uri="{FF2B5EF4-FFF2-40B4-BE49-F238E27FC236}">
                  <a16:creationId xmlns:a16="http://schemas.microsoft.com/office/drawing/2014/main" id="{C739EA31-8D3C-7F43-B951-784F61854853}"/>
                </a:ext>
              </a:extLst>
            </p:cNvPr>
            <p:cNvSpPr/>
            <p:nvPr/>
          </p:nvSpPr>
          <p:spPr>
            <a:xfrm>
              <a:off x="4309890" y="2158840"/>
              <a:ext cx="240604" cy="280197"/>
            </a:xfrm>
            <a:custGeom>
              <a:avLst/>
              <a:gdLst/>
              <a:ahLst/>
              <a:cxnLst/>
              <a:rect l="l" t="t" r="r" b="b"/>
              <a:pathLst>
                <a:path w="3549" h="4133" extrusionOk="0">
                  <a:moveTo>
                    <a:pt x="215" y="1"/>
                  </a:moveTo>
                  <a:cubicBezTo>
                    <a:pt x="155" y="1"/>
                    <a:pt x="108" y="12"/>
                    <a:pt x="60" y="60"/>
                  </a:cubicBezTo>
                  <a:cubicBezTo>
                    <a:pt x="13" y="108"/>
                    <a:pt x="1" y="155"/>
                    <a:pt x="1" y="215"/>
                  </a:cubicBezTo>
                  <a:lnTo>
                    <a:pt x="1" y="1036"/>
                  </a:lnTo>
                  <a:cubicBezTo>
                    <a:pt x="60" y="1025"/>
                    <a:pt x="120" y="1025"/>
                    <a:pt x="179" y="1025"/>
                  </a:cubicBezTo>
                  <a:lnTo>
                    <a:pt x="286" y="1025"/>
                  </a:lnTo>
                  <a:lnTo>
                    <a:pt x="286" y="286"/>
                  </a:lnTo>
                  <a:lnTo>
                    <a:pt x="2072" y="286"/>
                  </a:lnTo>
                  <a:lnTo>
                    <a:pt x="2072" y="1251"/>
                  </a:lnTo>
                  <a:cubicBezTo>
                    <a:pt x="2072" y="1310"/>
                    <a:pt x="2084" y="1370"/>
                    <a:pt x="2132" y="1406"/>
                  </a:cubicBezTo>
                  <a:cubicBezTo>
                    <a:pt x="2179" y="1453"/>
                    <a:pt x="2227" y="1477"/>
                    <a:pt x="2287" y="1477"/>
                  </a:cubicBezTo>
                  <a:lnTo>
                    <a:pt x="3251" y="1477"/>
                  </a:lnTo>
                  <a:lnTo>
                    <a:pt x="3251" y="3846"/>
                  </a:lnTo>
                  <a:lnTo>
                    <a:pt x="298" y="3846"/>
                  </a:lnTo>
                  <a:lnTo>
                    <a:pt x="298" y="3049"/>
                  </a:lnTo>
                  <a:cubicBezTo>
                    <a:pt x="263" y="3049"/>
                    <a:pt x="227" y="3060"/>
                    <a:pt x="179" y="3060"/>
                  </a:cubicBezTo>
                  <a:cubicBezTo>
                    <a:pt x="120" y="3060"/>
                    <a:pt x="60" y="3049"/>
                    <a:pt x="1" y="3037"/>
                  </a:cubicBezTo>
                  <a:lnTo>
                    <a:pt x="1" y="3918"/>
                  </a:lnTo>
                  <a:cubicBezTo>
                    <a:pt x="1" y="3977"/>
                    <a:pt x="13" y="4025"/>
                    <a:pt x="60" y="4073"/>
                  </a:cubicBezTo>
                  <a:cubicBezTo>
                    <a:pt x="108" y="4120"/>
                    <a:pt x="155" y="4132"/>
                    <a:pt x="215" y="4132"/>
                  </a:cubicBezTo>
                  <a:lnTo>
                    <a:pt x="3322" y="4132"/>
                  </a:lnTo>
                  <a:cubicBezTo>
                    <a:pt x="3382" y="4132"/>
                    <a:pt x="3442" y="4108"/>
                    <a:pt x="3477" y="4073"/>
                  </a:cubicBezTo>
                  <a:cubicBezTo>
                    <a:pt x="3525" y="4025"/>
                    <a:pt x="3549" y="3977"/>
                    <a:pt x="3549" y="3918"/>
                  </a:cubicBezTo>
                  <a:lnTo>
                    <a:pt x="3549" y="1251"/>
                  </a:lnTo>
                  <a:cubicBezTo>
                    <a:pt x="3549" y="1191"/>
                    <a:pt x="3525" y="1120"/>
                    <a:pt x="3501" y="1048"/>
                  </a:cubicBezTo>
                  <a:cubicBezTo>
                    <a:pt x="3465" y="977"/>
                    <a:pt x="3430" y="917"/>
                    <a:pt x="3394" y="870"/>
                  </a:cubicBezTo>
                  <a:lnTo>
                    <a:pt x="2668" y="155"/>
                  </a:lnTo>
                  <a:cubicBezTo>
                    <a:pt x="2620" y="108"/>
                    <a:pt x="2560" y="72"/>
                    <a:pt x="2489" y="48"/>
                  </a:cubicBezTo>
                  <a:cubicBezTo>
                    <a:pt x="2418" y="12"/>
                    <a:pt x="2346" y="1"/>
                    <a:pt x="2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Google Shape;1569;p31">
              <a:extLst>
                <a:ext uri="{FF2B5EF4-FFF2-40B4-BE49-F238E27FC236}">
                  <a16:creationId xmlns:a16="http://schemas.microsoft.com/office/drawing/2014/main" id="{41F72B96-E0DE-D542-A7E7-CEE0D47ABFA2}"/>
                </a:ext>
              </a:extLst>
            </p:cNvPr>
            <p:cNvSpPr/>
            <p:nvPr/>
          </p:nvSpPr>
          <p:spPr>
            <a:xfrm>
              <a:off x="4265484" y="2240399"/>
              <a:ext cx="113896" cy="113828"/>
            </a:xfrm>
            <a:custGeom>
              <a:avLst/>
              <a:gdLst/>
              <a:ahLst/>
              <a:cxnLst/>
              <a:rect l="l" t="t" r="r" b="b"/>
              <a:pathLst>
                <a:path w="1680" h="1679" extrusionOk="0">
                  <a:moveTo>
                    <a:pt x="834" y="262"/>
                  </a:moveTo>
                  <a:cubicBezTo>
                    <a:pt x="1001" y="262"/>
                    <a:pt x="1132" y="322"/>
                    <a:pt x="1239" y="429"/>
                  </a:cubicBezTo>
                  <a:cubicBezTo>
                    <a:pt x="1358" y="548"/>
                    <a:pt x="1418" y="679"/>
                    <a:pt x="1418" y="834"/>
                  </a:cubicBezTo>
                  <a:cubicBezTo>
                    <a:pt x="1418" y="988"/>
                    <a:pt x="1358" y="1131"/>
                    <a:pt x="1239" y="1238"/>
                  </a:cubicBezTo>
                  <a:cubicBezTo>
                    <a:pt x="1132" y="1357"/>
                    <a:pt x="1001" y="1417"/>
                    <a:pt x="834" y="1417"/>
                  </a:cubicBezTo>
                  <a:cubicBezTo>
                    <a:pt x="679" y="1417"/>
                    <a:pt x="537" y="1357"/>
                    <a:pt x="429" y="1250"/>
                  </a:cubicBezTo>
                  <a:cubicBezTo>
                    <a:pt x="310" y="1131"/>
                    <a:pt x="263" y="1000"/>
                    <a:pt x="263" y="834"/>
                  </a:cubicBezTo>
                  <a:cubicBezTo>
                    <a:pt x="263" y="679"/>
                    <a:pt x="310" y="536"/>
                    <a:pt x="429" y="429"/>
                  </a:cubicBezTo>
                  <a:cubicBezTo>
                    <a:pt x="537" y="322"/>
                    <a:pt x="679" y="262"/>
                    <a:pt x="834" y="262"/>
                  </a:cubicBezTo>
                  <a:close/>
                  <a:moveTo>
                    <a:pt x="834" y="0"/>
                  </a:moveTo>
                  <a:cubicBezTo>
                    <a:pt x="608" y="0"/>
                    <a:pt x="406" y="83"/>
                    <a:pt x="239" y="238"/>
                  </a:cubicBezTo>
                  <a:cubicBezTo>
                    <a:pt x="84" y="405"/>
                    <a:pt x="1" y="607"/>
                    <a:pt x="1" y="834"/>
                  </a:cubicBezTo>
                  <a:cubicBezTo>
                    <a:pt x="1" y="1072"/>
                    <a:pt x="84" y="1262"/>
                    <a:pt x="239" y="1429"/>
                  </a:cubicBezTo>
                  <a:cubicBezTo>
                    <a:pt x="406" y="1596"/>
                    <a:pt x="608" y="1679"/>
                    <a:pt x="834" y="1679"/>
                  </a:cubicBezTo>
                  <a:cubicBezTo>
                    <a:pt x="1072" y="1679"/>
                    <a:pt x="1263" y="1596"/>
                    <a:pt x="1430" y="1429"/>
                  </a:cubicBezTo>
                  <a:cubicBezTo>
                    <a:pt x="1596" y="1262"/>
                    <a:pt x="1680" y="1072"/>
                    <a:pt x="1680" y="834"/>
                  </a:cubicBezTo>
                  <a:cubicBezTo>
                    <a:pt x="1680" y="607"/>
                    <a:pt x="1596" y="405"/>
                    <a:pt x="1430" y="238"/>
                  </a:cubicBezTo>
                  <a:cubicBezTo>
                    <a:pt x="1263" y="83"/>
                    <a:pt x="1072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Google Shape;1570;p31">
              <a:extLst>
                <a:ext uri="{FF2B5EF4-FFF2-40B4-BE49-F238E27FC236}">
                  <a16:creationId xmlns:a16="http://schemas.microsoft.com/office/drawing/2014/main" id="{6D2B6FAD-BC9B-4247-BE5D-BB141D31735C}"/>
                </a:ext>
              </a:extLst>
            </p:cNvPr>
            <p:cNvSpPr/>
            <p:nvPr/>
          </p:nvSpPr>
          <p:spPr>
            <a:xfrm>
              <a:off x="4355923" y="2330771"/>
              <a:ext cx="74303" cy="74303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298" y="1"/>
                  </a:moveTo>
                  <a:cubicBezTo>
                    <a:pt x="262" y="60"/>
                    <a:pt x="226" y="120"/>
                    <a:pt x="167" y="167"/>
                  </a:cubicBezTo>
                  <a:cubicBezTo>
                    <a:pt x="119" y="215"/>
                    <a:pt x="60" y="263"/>
                    <a:pt x="0" y="298"/>
                  </a:cubicBezTo>
                  <a:lnTo>
                    <a:pt x="762" y="1060"/>
                  </a:lnTo>
                  <a:cubicBezTo>
                    <a:pt x="786" y="1084"/>
                    <a:pt x="810" y="1096"/>
                    <a:pt x="834" y="1096"/>
                  </a:cubicBezTo>
                  <a:cubicBezTo>
                    <a:pt x="869" y="1096"/>
                    <a:pt x="893" y="1084"/>
                    <a:pt x="917" y="1060"/>
                  </a:cubicBezTo>
                  <a:lnTo>
                    <a:pt x="1060" y="917"/>
                  </a:lnTo>
                  <a:cubicBezTo>
                    <a:pt x="1084" y="894"/>
                    <a:pt x="1096" y="870"/>
                    <a:pt x="1096" y="834"/>
                  </a:cubicBezTo>
                  <a:cubicBezTo>
                    <a:pt x="1096" y="810"/>
                    <a:pt x="1084" y="786"/>
                    <a:pt x="1060" y="76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79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şekkür mesajı yayınlamak istedik. - Kapaklı TV TR">
            <a:extLst>
              <a:ext uri="{FF2B5EF4-FFF2-40B4-BE49-F238E27FC236}">
                <a16:creationId xmlns:a16="http://schemas.microsoft.com/office/drawing/2014/main" id="{67EDD199-EE2A-DB42-9660-564832C35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762000"/>
            <a:ext cx="65722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91821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Banne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8D3A9"/>
      </a:accent1>
      <a:accent2>
        <a:srgbClr val="FF8563"/>
      </a:accent2>
      <a:accent3>
        <a:srgbClr val="D2ADF2"/>
      </a:accent3>
      <a:accent4>
        <a:srgbClr val="FDBB90"/>
      </a:accent4>
      <a:accent5>
        <a:srgbClr val="9FD9EE"/>
      </a:accent5>
      <a:accent6>
        <a:srgbClr val="FED89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3697</TotalTime>
  <Words>132</Words>
  <Application>Microsoft Macintosh PowerPoint</Application>
  <PresentationFormat>Ekran Gösterisi (16:9)</PresentationFormat>
  <Paragraphs>29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6</vt:i4>
      </vt:variant>
    </vt:vector>
  </HeadingPairs>
  <TitlesOfParts>
    <vt:vector size="14" baseType="lpstr">
      <vt:lpstr>Roboto</vt:lpstr>
      <vt:lpstr>Fira Sans</vt:lpstr>
      <vt:lpstr>Tahoma</vt:lpstr>
      <vt:lpstr>Arial</vt:lpstr>
      <vt:lpstr>Fira Sans Extra Condensed</vt:lpstr>
      <vt:lpstr>Doodle Banner Infographics by Slidesgo</vt:lpstr>
      <vt:lpstr>2_Contents Slide Master</vt:lpstr>
      <vt:lpstr>Contents Slide Master</vt:lpstr>
      <vt:lpstr>Erken Çocukluk Özel Eğitiminde Gelişimsel  Değerlendirme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Doodle Banner Infographics</dc:title>
  <dc:creator>User</dc:creator>
  <cp:lastModifiedBy>Microsoft Office User</cp:lastModifiedBy>
  <cp:revision>108</cp:revision>
  <dcterms:modified xsi:type="dcterms:W3CDTF">2022-02-24T07:15:49Z</dcterms:modified>
</cp:coreProperties>
</file>